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22"/>
  </p:notesMasterIdLst>
  <p:sldIdLst>
    <p:sldId id="256" r:id="rId5"/>
    <p:sldId id="257" r:id="rId6"/>
    <p:sldId id="258" r:id="rId7"/>
    <p:sldId id="262" r:id="rId8"/>
    <p:sldId id="263" r:id="rId9"/>
    <p:sldId id="259" r:id="rId10"/>
    <p:sldId id="439" r:id="rId11"/>
    <p:sldId id="437" r:id="rId12"/>
    <p:sldId id="446" r:id="rId13"/>
    <p:sldId id="443" r:id="rId14"/>
    <p:sldId id="440" r:id="rId15"/>
    <p:sldId id="444" r:id="rId16"/>
    <p:sldId id="435" r:id="rId17"/>
    <p:sldId id="442" r:id="rId18"/>
    <p:sldId id="438" r:id="rId19"/>
    <p:sldId id="447"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isa PINTO" initials="AP" lastIdx="7" clrIdx="0">
    <p:extLst>
      <p:ext uri="{19B8F6BF-5375-455C-9EA6-DF929625EA0E}">
        <p15:presenceInfo xmlns:p15="http://schemas.microsoft.com/office/powerpoint/2012/main" userId="S::APinto@theclimategroup.org::394964ac-160c-48fc-9189-3f4598cb0651" providerId="AD"/>
      </p:ext>
    </p:extLst>
  </p:cmAuthor>
  <p:cmAuthor id="2" name="Alice RYAN" initials="AR" lastIdx="5" clrIdx="1">
    <p:extLst>
      <p:ext uri="{19B8F6BF-5375-455C-9EA6-DF929625EA0E}">
        <p15:presenceInfo xmlns:p15="http://schemas.microsoft.com/office/powerpoint/2012/main" userId="S::ARyan@theclimategroup.org::d0659e1f-66e2-41c2-a611-9cd9630534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2C"/>
    <a:srgbClr val="5C881A"/>
    <a:srgbClr val="FF5A00"/>
    <a:srgbClr val="0070C0"/>
    <a:srgbClr val="0066FF"/>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12E1EF-385B-4D10-B572-B4801DA0B7A2}" v="21" dt="2023-03-20T11:57:29.5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ja De Cunto" userId="4d1c5f11-29b5-4d37-a3e4-38a4fe4a8086" providerId="ADAL" clId="{3212E1EF-385B-4D10-B572-B4801DA0B7A2}"/>
    <pc:docChg chg="undo custSel addSld delSld modSld sldOrd">
      <pc:chgData name="Anja De Cunto" userId="4d1c5f11-29b5-4d37-a3e4-38a4fe4a8086" providerId="ADAL" clId="{3212E1EF-385B-4D10-B572-B4801DA0B7A2}" dt="2023-03-20T12:00:42.155" v="477" actId="20577"/>
      <pc:docMkLst>
        <pc:docMk/>
      </pc:docMkLst>
      <pc:sldChg chg="modSp mod">
        <pc:chgData name="Anja De Cunto" userId="4d1c5f11-29b5-4d37-a3e4-38a4fe4a8086" providerId="ADAL" clId="{3212E1EF-385B-4D10-B572-B4801DA0B7A2}" dt="2023-03-14T09:29:57.662" v="0" actId="20577"/>
        <pc:sldMkLst>
          <pc:docMk/>
          <pc:sldMk cId="0" sldId="256"/>
        </pc:sldMkLst>
        <pc:spChg chg="mod">
          <ac:chgData name="Anja De Cunto" userId="4d1c5f11-29b5-4d37-a3e4-38a4fe4a8086" providerId="ADAL" clId="{3212E1EF-385B-4D10-B572-B4801DA0B7A2}" dt="2023-03-14T09:29:57.662" v="0" actId="20577"/>
          <ac:spMkLst>
            <pc:docMk/>
            <pc:sldMk cId="0" sldId="256"/>
            <ac:spMk id="39" creationId="{00000000-0000-0000-0000-000000000000}"/>
          </ac:spMkLst>
        </pc:spChg>
      </pc:sldChg>
      <pc:sldChg chg="modSp mod">
        <pc:chgData name="Anja De Cunto" userId="4d1c5f11-29b5-4d37-a3e4-38a4fe4a8086" providerId="ADAL" clId="{3212E1EF-385B-4D10-B572-B4801DA0B7A2}" dt="2023-03-14T13:57:21.797" v="273" actId="20577"/>
        <pc:sldMkLst>
          <pc:docMk/>
          <pc:sldMk cId="733310332" sldId="435"/>
        </pc:sldMkLst>
        <pc:spChg chg="mod">
          <ac:chgData name="Anja De Cunto" userId="4d1c5f11-29b5-4d37-a3e4-38a4fe4a8086" providerId="ADAL" clId="{3212E1EF-385B-4D10-B572-B4801DA0B7A2}" dt="2023-03-14T13:57:21.797" v="273" actId="20577"/>
          <ac:spMkLst>
            <pc:docMk/>
            <pc:sldMk cId="733310332" sldId="435"/>
            <ac:spMk id="3" creationId="{19D3D4D8-BE7F-EE86-216D-270B19B08C47}"/>
          </ac:spMkLst>
        </pc:spChg>
      </pc:sldChg>
      <pc:sldChg chg="addSp delSp modSp mod ord">
        <pc:chgData name="Anja De Cunto" userId="4d1c5f11-29b5-4d37-a3e4-38a4fe4a8086" providerId="ADAL" clId="{3212E1EF-385B-4D10-B572-B4801DA0B7A2}" dt="2023-03-20T11:56:06.930" v="429" actId="1076"/>
        <pc:sldMkLst>
          <pc:docMk/>
          <pc:sldMk cId="3511285696" sldId="437"/>
        </pc:sldMkLst>
        <pc:spChg chg="mod">
          <ac:chgData name="Anja De Cunto" userId="4d1c5f11-29b5-4d37-a3e4-38a4fe4a8086" providerId="ADAL" clId="{3212E1EF-385B-4D10-B572-B4801DA0B7A2}" dt="2023-03-20T11:55:58.555" v="425" actId="14100"/>
          <ac:spMkLst>
            <pc:docMk/>
            <pc:sldMk cId="3511285696" sldId="437"/>
            <ac:spMk id="3" creationId="{A5D6EFCF-40A1-C112-B161-221D7C0AF9CB}"/>
          </ac:spMkLst>
        </pc:spChg>
        <pc:picChg chg="add del mod modCrop">
          <ac:chgData name="Anja De Cunto" userId="4d1c5f11-29b5-4d37-a3e4-38a4fe4a8086" providerId="ADAL" clId="{3212E1EF-385B-4D10-B572-B4801DA0B7A2}" dt="2023-03-14T13:07:28.949" v="38" actId="478"/>
          <ac:picMkLst>
            <pc:docMk/>
            <pc:sldMk cId="3511285696" sldId="437"/>
            <ac:picMk id="5" creationId="{F0118CF1-51E3-3CD1-813D-3BDFE91ACB8B}"/>
          </ac:picMkLst>
        </pc:picChg>
        <pc:picChg chg="add mod">
          <ac:chgData name="Anja De Cunto" userId="4d1c5f11-29b5-4d37-a3e4-38a4fe4a8086" providerId="ADAL" clId="{3212E1EF-385B-4D10-B572-B4801DA0B7A2}" dt="2023-03-20T11:56:06.930" v="429" actId="1076"/>
          <ac:picMkLst>
            <pc:docMk/>
            <pc:sldMk cId="3511285696" sldId="437"/>
            <ac:picMk id="2050" creationId="{97371C73-3118-A494-56A1-8D495292CFE9}"/>
          </ac:picMkLst>
        </pc:picChg>
      </pc:sldChg>
      <pc:sldChg chg="modSp mod">
        <pc:chgData name="Anja De Cunto" userId="4d1c5f11-29b5-4d37-a3e4-38a4fe4a8086" providerId="ADAL" clId="{3212E1EF-385B-4D10-B572-B4801DA0B7A2}" dt="2023-03-14T13:33:47.289" v="168" actId="20577"/>
        <pc:sldMkLst>
          <pc:docMk/>
          <pc:sldMk cId="990095477" sldId="438"/>
        </pc:sldMkLst>
        <pc:spChg chg="mod">
          <ac:chgData name="Anja De Cunto" userId="4d1c5f11-29b5-4d37-a3e4-38a4fe4a8086" providerId="ADAL" clId="{3212E1EF-385B-4D10-B572-B4801DA0B7A2}" dt="2023-03-14T13:33:47.289" v="168" actId="20577"/>
          <ac:spMkLst>
            <pc:docMk/>
            <pc:sldMk cId="990095477" sldId="438"/>
            <ac:spMk id="3" creationId="{19D3D4D8-BE7F-EE86-216D-270B19B08C47}"/>
          </ac:spMkLst>
        </pc:spChg>
      </pc:sldChg>
      <pc:sldChg chg="addSp modSp add mod">
        <pc:chgData name="Anja De Cunto" userId="4d1c5f11-29b5-4d37-a3e4-38a4fe4a8086" providerId="ADAL" clId="{3212E1EF-385B-4D10-B572-B4801DA0B7A2}" dt="2023-03-14T13:47:15.573" v="269" actId="12"/>
        <pc:sldMkLst>
          <pc:docMk/>
          <pc:sldMk cId="1509004994" sldId="439"/>
        </pc:sldMkLst>
        <pc:spChg chg="mod">
          <ac:chgData name="Anja De Cunto" userId="4d1c5f11-29b5-4d37-a3e4-38a4fe4a8086" providerId="ADAL" clId="{3212E1EF-385B-4D10-B572-B4801DA0B7A2}" dt="2023-03-14T13:47:15.573" v="269" actId="12"/>
          <ac:spMkLst>
            <pc:docMk/>
            <pc:sldMk cId="1509004994" sldId="439"/>
            <ac:spMk id="3" creationId="{A5D6EFCF-40A1-C112-B161-221D7C0AF9CB}"/>
          </ac:spMkLst>
        </pc:spChg>
        <pc:picChg chg="mod">
          <ac:chgData name="Anja De Cunto" userId="4d1c5f11-29b5-4d37-a3e4-38a4fe4a8086" providerId="ADAL" clId="{3212E1EF-385B-4D10-B572-B4801DA0B7A2}" dt="2023-03-14T13:07:02.181" v="18" actId="1076"/>
          <ac:picMkLst>
            <pc:docMk/>
            <pc:sldMk cId="1509004994" sldId="439"/>
            <ac:picMk id="5" creationId="{F0118CF1-51E3-3CD1-813D-3BDFE91ACB8B}"/>
          </ac:picMkLst>
        </pc:picChg>
        <pc:picChg chg="add mod modCrop">
          <ac:chgData name="Anja De Cunto" userId="4d1c5f11-29b5-4d37-a3e4-38a4fe4a8086" providerId="ADAL" clId="{3212E1EF-385B-4D10-B572-B4801DA0B7A2}" dt="2023-03-14T13:07:04.918" v="19" actId="1076"/>
          <ac:picMkLst>
            <pc:docMk/>
            <pc:sldMk cId="1509004994" sldId="439"/>
            <ac:picMk id="6" creationId="{FF5371F8-564B-7319-F7FD-8DB7C59A2C7D}"/>
          </ac:picMkLst>
        </pc:picChg>
      </pc:sldChg>
      <pc:sldChg chg="addSp delSp modSp new mod">
        <pc:chgData name="Anja De Cunto" userId="4d1c5f11-29b5-4d37-a3e4-38a4fe4a8086" providerId="ADAL" clId="{3212E1EF-385B-4D10-B572-B4801DA0B7A2}" dt="2023-03-14T13:10:40.080" v="133" actId="1076"/>
        <pc:sldMkLst>
          <pc:docMk/>
          <pc:sldMk cId="596434420" sldId="440"/>
        </pc:sldMkLst>
        <pc:spChg chg="mod">
          <ac:chgData name="Anja De Cunto" userId="4d1c5f11-29b5-4d37-a3e4-38a4fe4a8086" providerId="ADAL" clId="{3212E1EF-385B-4D10-B572-B4801DA0B7A2}" dt="2023-03-14T13:09:45.737" v="117" actId="20577"/>
          <ac:spMkLst>
            <pc:docMk/>
            <pc:sldMk cId="596434420" sldId="440"/>
            <ac:spMk id="2" creationId="{6E88D277-0E22-4258-F0CA-7D9907C63E31}"/>
          </ac:spMkLst>
        </pc:spChg>
        <pc:spChg chg="del">
          <ac:chgData name="Anja De Cunto" userId="4d1c5f11-29b5-4d37-a3e4-38a4fe4a8086" providerId="ADAL" clId="{3212E1EF-385B-4D10-B572-B4801DA0B7A2}" dt="2023-03-14T13:08:09.611" v="82" actId="478"/>
          <ac:spMkLst>
            <pc:docMk/>
            <pc:sldMk cId="596434420" sldId="440"/>
            <ac:spMk id="3" creationId="{7D922BE2-CFD6-4B39-2C3B-B85C8B5F56B5}"/>
          </ac:spMkLst>
        </pc:spChg>
        <pc:picChg chg="add mod modCrop">
          <ac:chgData name="Anja De Cunto" userId="4d1c5f11-29b5-4d37-a3e4-38a4fe4a8086" providerId="ADAL" clId="{3212E1EF-385B-4D10-B572-B4801DA0B7A2}" dt="2023-03-14T13:10:40.080" v="133" actId="1076"/>
          <ac:picMkLst>
            <pc:docMk/>
            <pc:sldMk cId="596434420" sldId="440"/>
            <ac:picMk id="5" creationId="{6C8A0185-9BC5-D4FC-E27E-70903632C577}"/>
          </ac:picMkLst>
        </pc:picChg>
        <pc:picChg chg="add mod modCrop">
          <ac:chgData name="Anja De Cunto" userId="4d1c5f11-29b5-4d37-a3e4-38a4fe4a8086" providerId="ADAL" clId="{3212E1EF-385B-4D10-B572-B4801DA0B7A2}" dt="2023-03-14T13:09:49.071" v="119" actId="1076"/>
          <ac:picMkLst>
            <pc:docMk/>
            <pc:sldMk cId="596434420" sldId="440"/>
            <ac:picMk id="7" creationId="{67D1DDA0-8A31-9288-6E79-F3348345BD5A}"/>
          </ac:picMkLst>
        </pc:picChg>
      </pc:sldChg>
      <pc:sldChg chg="new del">
        <pc:chgData name="Anja De Cunto" userId="4d1c5f11-29b5-4d37-a3e4-38a4fe4a8086" providerId="ADAL" clId="{3212E1EF-385B-4D10-B572-B4801DA0B7A2}" dt="2023-03-14T13:30:44.705" v="136" actId="47"/>
        <pc:sldMkLst>
          <pc:docMk/>
          <pc:sldMk cId="712099080" sldId="441"/>
        </pc:sldMkLst>
      </pc:sldChg>
      <pc:sldChg chg="modSp add mod">
        <pc:chgData name="Anja De Cunto" userId="4d1c5f11-29b5-4d37-a3e4-38a4fe4a8086" providerId="ADAL" clId="{3212E1EF-385B-4D10-B572-B4801DA0B7A2}" dt="2023-03-14T13:34:21.530" v="199" actId="20577"/>
        <pc:sldMkLst>
          <pc:docMk/>
          <pc:sldMk cId="2928780" sldId="442"/>
        </pc:sldMkLst>
        <pc:spChg chg="mod">
          <ac:chgData name="Anja De Cunto" userId="4d1c5f11-29b5-4d37-a3e4-38a4fe4a8086" providerId="ADAL" clId="{3212E1EF-385B-4D10-B572-B4801DA0B7A2}" dt="2023-03-14T13:34:21.530" v="199" actId="20577"/>
          <ac:spMkLst>
            <pc:docMk/>
            <pc:sldMk cId="2928780" sldId="442"/>
            <ac:spMk id="3" creationId="{19D3D4D8-BE7F-EE86-216D-270B19B08C47}"/>
          </ac:spMkLst>
        </pc:spChg>
      </pc:sldChg>
      <pc:sldChg chg="addSp modSp new mod modNotesTx">
        <pc:chgData name="Anja De Cunto" userId="4d1c5f11-29b5-4d37-a3e4-38a4fe4a8086" providerId="ADAL" clId="{3212E1EF-385B-4D10-B572-B4801DA0B7A2}" dt="2023-03-20T11:54:51.321" v="420" actId="1076"/>
        <pc:sldMkLst>
          <pc:docMk/>
          <pc:sldMk cId="427052050" sldId="443"/>
        </pc:sldMkLst>
        <pc:spChg chg="mod">
          <ac:chgData name="Anja De Cunto" userId="4d1c5f11-29b5-4d37-a3e4-38a4fe4a8086" providerId="ADAL" clId="{3212E1EF-385B-4D10-B572-B4801DA0B7A2}" dt="2023-03-20T11:49:43.680" v="312" actId="20577"/>
          <ac:spMkLst>
            <pc:docMk/>
            <pc:sldMk cId="427052050" sldId="443"/>
            <ac:spMk id="2" creationId="{35DC9317-86B6-0C5E-645D-EBBF4E5CE599}"/>
          </ac:spMkLst>
        </pc:spChg>
        <pc:spChg chg="mod">
          <ac:chgData name="Anja De Cunto" userId="4d1c5f11-29b5-4d37-a3e4-38a4fe4a8086" providerId="ADAL" clId="{3212E1EF-385B-4D10-B572-B4801DA0B7A2}" dt="2023-03-20T11:54:44.848" v="418" actId="14100"/>
          <ac:spMkLst>
            <pc:docMk/>
            <pc:sldMk cId="427052050" sldId="443"/>
            <ac:spMk id="3" creationId="{59BC013D-F8FB-9EFC-F6EA-BE36890A8C15}"/>
          </ac:spMkLst>
        </pc:spChg>
        <pc:picChg chg="add mod">
          <ac:chgData name="Anja De Cunto" userId="4d1c5f11-29b5-4d37-a3e4-38a4fe4a8086" providerId="ADAL" clId="{3212E1EF-385B-4D10-B572-B4801DA0B7A2}" dt="2023-03-20T11:54:51.321" v="420" actId="1076"/>
          <ac:picMkLst>
            <pc:docMk/>
            <pc:sldMk cId="427052050" sldId="443"/>
            <ac:picMk id="4" creationId="{E6979DDA-7919-4771-95B2-00EDD677DE52}"/>
          </ac:picMkLst>
        </pc:picChg>
      </pc:sldChg>
      <pc:sldChg chg="addSp delSp modSp new mod">
        <pc:chgData name="Anja De Cunto" userId="4d1c5f11-29b5-4d37-a3e4-38a4fe4a8086" providerId="ADAL" clId="{3212E1EF-385B-4D10-B572-B4801DA0B7A2}" dt="2023-03-20T11:52:00.936" v="387" actId="1076"/>
        <pc:sldMkLst>
          <pc:docMk/>
          <pc:sldMk cId="89385781" sldId="444"/>
        </pc:sldMkLst>
        <pc:spChg chg="mod">
          <ac:chgData name="Anja De Cunto" userId="4d1c5f11-29b5-4d37-a3e4-38a4fe4a8086" providerId="ADAL" clId="{3212E1EF-385B-4D10-B572-B4801DA0B7A2}" dt="2023-03-20T11:51:48.667" v="383" actId="404"/>
          <ac:spMkLst>
            <pc:docMk/>
            <pc:sldMk cId="89385781" sldId="444"/>
            <ac:spMk id="2" creationId="{FFA48CE5-252F-0E23-6D6A-AB71555E3544}"/>
          </ac:spMkLst>
        </pc:spChg>
        <pc:spChg chg="del">
          <ac:chgData name="Anja De Cunto" userId="4d1c5f11-29b5-4d37-a3e4-38a4fe4a8086" providerId="ADAL" clId="{3212E1EF-385B-4D10-B572-B4801DA0B7A2}" dt="2023-03-20T11:51:57.058" v="386" actId="478"/>
          <ac:spMkLst>
            <pc:docMk/>
            <pc:sldMk cId="89385781" sldId="444"/>
            <ac:spMk id="3" creationId="{E9A728EB-FEAA-CCFD-7BD8-DA7EAA6352AF}"/>
          </ac:spMkLst>
        </pc:spChg>
        <pc:picChg chg="add mod">
          <ac:chgData name="Anja De Cunto" userId="4d1c5f11-29b5-4d37-a3e4-38a4fe4a8086" providerId="ADAL" clId="{3212E1EF-385B-4D10-B572-B4801DA0B7A2}" dt="2023-03-20T11:52:00.936" v="387" actId="1076"/>
          <ac:picMkLst>
            <pc:docMk/>
            <pc:sldMk cId="89385781" sldId="444"/>
            <ac:picMk id="1026" creationId="{A4E38CF2-1ED6-A12D-5EA1-86C4A0D87E24}"/>
          </ac:picMkLst>
        </pc:picChg>
      </pc:sldChg>
      <pc:sldChg chg="new del">
        <pc:chgData name="Anja De Cunto" userId="4d1c5f11-29b5-4d37-a3e4-38a4fe4a8086" providerId="ADAL" clId="{3212E1EF-385B-4D10-B572-B4801DA0B7A2}" dt="2023-03-20T11:55:48.749" v="423" actId="47"/>
        <pc:sldMkLst>
          <pc:docMk/>
          <pc:sldMk cId="4013683384" sldId="445"/>
        </pc:sldMkLst>
      </pc:sldChg>
      <pc:sldChg chg="addSp delSp modSp add mod">
        <pc:chgData name="Anja De Cunto" userId="4d1c5f11-29b5-4d37-a3e4-38a4fe4a8086" providerId="ADAL" clId="{3212E1EF-385B-4D10-B572-B4801DA0B7A2}" dt="2023-03-20T11:57:29.597" v="455" actId="1076"/>
        <pc:sldMkLst>
          <pc:docMk/>
          <pc:sldMk cId="1374226604" sldId="446"/>
        </pc:sldMkLst>
        <pc:spChg chg="mod">
          <ac:chgData name="Anja De Cunto" userId="4d1c5f11-29b5-4d37-a3e4-38a4fe4a8086" providerId="ADAL" clId="{3212E1EF-385B-4D10-B572-B4801DA0B7A2}" dt="2023-03-20T11:57:07.204" v="450" actId="20577"/>
          <ac:spMkLst>
            <pc:docMk/>
            <pc:sldMk cId="1374226604" sldId="446"/>
            <ac:spMk id="3" creationId="{A5D6EFCF-40A1-C112-B161-221D7C0AF9CB}"/>
          </ac:spMkLst>
        </pc:spChg>
        <pc:picChg chg="add del mod">
          <ac:chgData name="Anja De Cunto" userId="4d1c5f11-29b5-4d37-a3e4-38a4fe4a8086" providerId="ADAL" clId="{3212E1EF-385B-4D10-B572-B4801DA0B7A2}" dt="2023-03-20T11:57:22.924" v="451" actId="478"/>
          <ac:picMkLst>
            <pc:docMk/>
            <pc:sldMk cId="1374226604" sldId="446"/>
            <ac:picMk id="3074" creationId="{8B220A94-3D80-C846-B577-75C2F5B1C805}"/>
          </ac:picMkLst>
        </pc:picChg>
        <pc:picChg chg="add mod">
          <ac:chgData name="Anja De Cunto" userId="4d1c5f11-29b5-4d37-a3e4-38a4fe4a8086" providerId="ADAL" clId="{3212E1EF-385B-4D10-B572-B4801DA0B7A2}" dt="2023-03-20T11:57:29.597" v="455" actId="1076"/>
          <ac:picMkLst>
            <pc:docMk/>
            <pc:sldMk cId="1374226604" sldId="446"/>
            <ac:picMk id="3076" creationId="{DA8B2322-F962-C9D8-D44C-E970E8D7143C}"/>
          </ac:picMkLst>
        </pc:picChg>
      </pc:sldChg>
      <pc:sldChg chg="addSp delSp modSp new mod">
        <pc:chgData name="Anja De Cunto" userId="4d1c5f11-29b5-4d37-a3e4-38a4fe4a8086" providerId="ADAL" clId="{3212E1EF-385B-4D10-B572-B4801DA0B7A2}" dt="2023-03-20T12:00:42.155" v="477" actId="20577"/>
        <pc:sldMkLst>
          <pc:docMk/>
          <pc:sldMk cId="2182073821" sldId="447"/>
        </pc:sldMkLst>
        <pc:spChg chg="mod">
          <ac:chgData name="Anja De Cunto" userId="4d1c5f11-29b5-4d37-a3e4-38a4fe4a8086" providerId="ADAL" clId="{3212E1EF-385B-4D10-B572-B4801DA0B7A2}" dt="2023-03-20T12:00:42.155" v="477" actId="20577"/>
          <ac:spMkLst>
            <pc:docMk/>
            <pc:sldMk cId="2182073821" sldId="447"/>
            <ac:spMk id="2" creationId="{E8EB753B-0625-2A68-60E1-D0A5C3101485}"/>
          </ac:spMkLst>
        </pc:spChg>
        <pc:spChg chg="del">
          <ac:chgData name="Anja De Cunto" userId="4d1c5f11-29b5-4d37-a3e4-38a4fe4a8086" providerId="ADAL" clId="{3212E1EF-385B-4D10-B572-B4801DA0B7A2}" dt="2023-03-20T12:00:20.114" v="465" actId="478"/>
          <ac:spMkLst>
            <pc:docMk/>
            <pc:sldMk cId="2182073821" sldId="447"/>
            <ac:spMk id="3" creationId="{80570FDD-1A5B-B866-302E-04A7E83C114B}"/>
          </ac:spMkLst>
        </pc:spChg>
        <pc:picChg chg="add mod modCrop">
          <ac:chgData name="Anja De Cunto" userId="4d1c5f11-29b5-4d37-a3e4-38a4fe4a8086" providerId="ADAL" clId="{3212E1EF-385B-4D10-B572-B4801DA0B7A2}" dt="2023-03-20T12:00:35.061" v="467" actId="1076"/>
          <ac:picMkLst>
            <pc:docMk/>
            <pc:sldMk cId="2182073821" sldId="447"/>
            <ac:picMk id="5" creationId="{5997E5C5-CE12-53E0-0788-BE4A41821AA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8C2E60-F82C-43BA-9C90-DD4200D9FDA2}" type="datetimeFigureOut">
              <a:rPr lang="en-GB" smtClean="0"/>
              <a:t>20/03/2023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16873-80DC-43BC-AE32-926267E61EDD}" type="slidenum">
              <a:rPr lang="en-GB" smtClean="0"/>
              <a:t>‹#›</a:t>
            </a:fld>
            <a:endParaRPr lang="en-GB"/>
          </a:p>
        </p:txBody>
      </p:sp>
    </p:spTree>
    <p:extLst>
      <p:ext uri="{BB962C8B-B14F-4D97-AF65-F5344CB8AC3E}">
        <p14:creationId xmlns:p14="http://schemas.microsoft.com/office/powerpoint/2010/main" val="3918575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 name="Google Shape;3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gefb9984037_1_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 name="Google Shape;42;gefb9984037_1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efb9984037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 name="Google Shape;49;gefb9984037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 name="Google Shape;50;gefb9984037_1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efb9984037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gefb9984037_1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chemeClr val="dk1"/>
              </a:buClr>
              <a:buSzPts val="1400"/>
              <a:buFont typeface="Calibri"/>
              <a:buNone/>
            </a:pPr>
            <a:endParaRPr/>
          </a:p>
        </p:txBody>
      </p:sp>
      <p:sp>
        <p:nvSpPr>
          <p:cNvPr id="78" name="Google Shape;78;gefb9984037_1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efb9984037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gefb9984037_1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chemeClr val="dk1"/>
              </a:buClr>
              <a:buSzPts val="1400"/>
              <a:buFont typeface="Calibri"/>
              <a:buNone/>
            </a:pPr>
            <a:endParaRPr/>
          </a:p>
        </p:txBody>
      </p:sp>
      <p:sp>
        <p:nvSpPr>
          <p:cNvPr id="86" name="Google Shape;86;gefb9984037_1_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gefb9984037_1_1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 name="Google Shape;55;gefb9984037_1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316873-80DC-43BC-AE32-926267E61EDD}" type="slidenum">
              <a:rPr lang="en-GB" smtClean="0"/>
              <a:t>7</a:t>
            </a:fld>
            <a:endParaRPr lang="en-GB"/>
          </a:p>
        </p:txBody>
      </p:sp>
    </p:spTree>
    <p:extLst>
      <p:ext uri="{BB962C8B-B14F-4D97-AF65-F5344CB8AC3E}">
        <p14:creationId xmlns:p14="http://schemas.microsoft.com/office/powerpoint/2010/main" val="2158429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spcBef>
                <a:spcPts val="0"/>
              </a:spcBef>
              <a:spcAft>
                <a:spcPts val="0"/>
              </a:spcAft>
            </a:pPr>
            <a:r>
              <a:rPr lang="en-GB" sz="1800" b="0" i="0" u="none" strike="noStrike" dirty="0">
                <a:solidFill>
                  <a:srgbClr val="000000"/>
                </a:solidFill>
                <a:effectLst/>
                <a:latin typeface="Montserrat" panose="00000500000000000000" pitchFamily="2" charset="0"/>
              </a:rPr>
              <a:t>Rotterdam has been using innovation procurement and mini competitions to purchase vehicles and test their performance in real life. This allowed them to acquire vehicles from different companies. They currently have three suppliers for truck chassis (DAF, Volvo, MAN).</a:t>
            </a:r>
            <a:endParaRPr lang="en-GB" b="0" dirty="0">
              <a:effectLst/>
            </a:endParaRPr>
          </a:p>
          <a:p>
            <a:pPr algn="just" rtl="0">
              <a:spcBef>
                <a:spcPts val="300"/>
              </a:spcBef>
              <a:spcAft>
                <a:spcPts val="0"/>
              </a:spcAft>
            </a:pPr>
            <a:br>
              <a:rPr lang="en-GB" b="0" dirty="0">
                <a:effectLst/>
              </a:rPr>
            </a:br>
            <a:r>
              <a:rPr lang="en-GB" sz="1800" b="0" i="0" u="none" strike="noStrike" dirty="0">
                <a:solidFill>
                  <a:srgbClr val="000000"/>
                </a:solidFill>
                <a:effectLst/>
                <a:latin typeface="Montserrat" panose="00000500000000000000" pitchFamily="2" charset="0"/>
              </a:rPr>
              <a:t>The advantage of mini competitions are:</a:t>
            </a:r>
            <a:endParaRPr lang="en-GB" b="0" dirty="0">
              <a:effectLst/>
            </a:endParaRPr>
          </a:p>
          <a:p>
            <a:pPr algn="just" rtl="0" fontAlgn="base">
              <a:spcBef>
                <a:spcPts val="300"/>
              </a:spcBef>
              <a:spcAft>
                <a:spcPts val="0"/>
              </a:spcAft>
              <a:buFont typeface="Arial" panose="020B0604020202020204" pitchFamily="34" charset="0"/>
              <a:buChar char="•"/>
            </a:pPr>
            <a:r>
              <a:rPr lang="en-GB" sz="1800" b="0" i="0" u="none" strike="noStrike" dirty="0">
                <a:solidFill>
                  <a:srgbClr val="000000"/>
                </a:solidFill>
                <a:effectLst/>
                <a:latin typeface="Montserrat" panose="00000500000000000000" pitchFamily="2" charset="0"/>
              </a:rPr>
              <a:t>they don’t depend on one supplier;</a:t>
            </a:r>
          </a:p>
          <a:p>
            <a:pPr algn="just"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Montserrat" panose="00000500000000000000" pitchFamily="2" charset="0"/>
              </a:rPr>
              <a:t>their pricing is determined in the mini competition (current prices);</a:t>
            </a:r>
          </a:p>
          <a:p>
            <a:pPr algn="just" rtl="0" fontAlgn="base">
              <a:spcBef>
                <a:spcPts val="0"/>
              </a:spcBef>
              <a:spcAft>
                <a:spcPts val="0"/>
              </a:spcAft>
              <a:buFont typeface="Arial" panose="020B0604020202020204" pitchFamily="34" charset="0"/>
              <a:buChar char="•"/>
            </a:pPr>
            <a:r>
              <a:rPr lang="en-GB" sz="1800" b="0" i="0" u="none" strike="noStrike" dirty="0">
                <a:solidFill>
                  <a:srgbClr val="000000"/>
                </a:solidFill>
                <a:effectLst/>
                <a:latin typeface="Montserrat" panose="00000500000000000000" pitchFamily="2" charset="0"/>
              </a:rPr>
              <a:t>it gives the buyer the ability to purchase new products.</a:t>
            </a:r>
          </a:p>
          <a:p>
            <a:endParaRPr lang="en-GB" dirty="0"/>
          </a:p>
        </p:txBody>
      </p:sp>
      <p:sp>
        <p:nvSpPr>
          <p:cNvPr id="4" name="Slide Number Placeholder 3"/>
          <p:cNvSpPr>
            <a:spLocks noGrp="1"/>
          </p:cNvSpPr>
          <p:nvPr>
            <p:ph type="sldNum" sz="quarter" idx="5"/>
          </p:nvPr>
        </p:nvSpPr>
        <p:spPr/>
        <p:txBody>
          <a:bodyPr/>
          <a:lstStyle/>
          <a:p>
            <a:fld id="{11316873-80DC-43BC-AE32-926267E61EDD}" type="slidenum">
              <a:rPr lang="en-GB" smtClean="0"/>
              <a:t>10</a:t>
            </a:fld>
            <a:endParaRPr lang="en-GB"/>
          </a:p>
        </p:txBody>
      </p:sp>
    </p:spTree>
    <p:extLst>
      <p:ext uri="{BB962C8B-B14F-4D97-AF65-F5344CB8AC3E}">
        <p14:creationId xmlns:p14="http://schemas.microsoft.com/office/powerpoint/2010/main" val="3622687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
        <p:cNvGrpSpPr/>
        <p:nvPr/>
      </p:nvGrpSpPr>
      <p:grpSpPr>
        <a:xfrm>
          <a:off x="0" y="0"/>
          <a:ext cx="0" cy="0"/>
          <a:chOff x="0" y="0"/>
          <a:chExt cx="0" cy="0"/>
        </a:xfrm>
      </p:grpSpPr>
      <p:sp>
        <p:nvSpPr>
          <p:cNvPr id="17" name="Google Shape;17;p17"/>
          <p:cNvSpPr txBox="1">
            <a:spLocks noGrp="1"/>
          </p:cNvSpPr>
          <p:nvPr>
            <p:ph type="ctrTitle"/>
          </p:nvPr>
        </p:nvSpPr>
        <p:spPr>
          <a:xfrm>
            <a:off x="913920" y="2129985"/>
            <a:ext cx="10364100" cy="1470300"/>
          </a:xfrm>
          <a:prstGeom prst="rect">
            <a:avLst/>
          </a:prstGeom>
          <a:noFill/>
          <a:ln>
            <a:noFill/>
          </a:ln>
        </p:spPr>
        <p:txBody>
          <a:bodyPr spcFirstLastPara="1" wrap="square" lIns="121900" tIns="60925" rIns="121900" bIns="60925" anchor="ctr" anchorCtr="0">
            <a:noAutofit/>
          </a:bodyPr>
          <a:lstStyle>
            <a:lvl1pPr lvl="0" algn="ctr">
              <a:lnSpc>
                <a:spcPct val="100000"/>
              </a:lnSpc>
              <a:spcBef>
                <a:spcPts val="0"/>
              </a:spcBef>
              <a:spcAft>
                <a:spcPts val="0"/>
              </a:spcAft>
              <a:buSzPts val="40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18" name="Google Shape;18;p17"/>
          <p:cNvSpPr txBox="1">
            <a:spLocks noGrp="1"/>
          </p:cNvSpPr>
          <p:nvPr>
            <p:ph type="subTitle" idx="1"/>
          </p:nvPr>
        </p:nvSpPr>
        <p:spPr>
          <a:xfrm>
            <a:off x="1829761" y="3885528"/>
            <a:ext cx="8534400" cy="1752600"/>
          </a:xfrm>
          <a:prstGeom prst="rect">
            <a:avLst/>
          </a:prstGeom>
          <a:noFill/>
          <a:ln>
            <a:noFill/>
          </a:ln>
        </p:spPr>
        <p:txBody>
          <a:bodyPr spcFirstLastPara="1" wrap="square" lIns="121900" tIns="60925" rIns="121900" bIns="60925" anchor="t" anchorCtr="0">
            <a:noAutofit/>
          </a:bodyPr>
          <a:lstStyle>
            <a:lvl1pPr lvl="0" algn="ctr">
              <a:lnSpc>
                <a:spcPct val="100000"/>
              </a:lnSpc>
              <a:spcBef>
                <a:spcPts val="300"/>
              </a:spcBef>
              <a:spcAft>
                <a:spcPts val="0"/>
              </a:spcAft>
              <a:buClr>
                <a:srgbClr val="7C7C7B"/>
              </a:buClr>
              <a:buSzPts val="1600"/>
              <a:buNone/>
              <a:defRPr>
                <a:solidFill>
                  <a:srgbClr val="7C7C7B"/>
                </a:solidFill>
              </a:defRPr>
            </a:lvl1pPr>
            <a:lvl2pPr lvl="1" algn="ctr">
              <a:lnSpc>
                <a:spcPct val="100000"/>
              </a:lnSpc>
              <a:spcBef>
                <a:spcPts val="500"/>
              </a:spcBef>
              <a:spcAft>
                <a:spcPts val="0"/>
              </a:spcAft>
              <a:buSzPts val="2700"/>
              <a:buNone/>
              <a:defRPr>
                <a:solidFill>
                  <a:srgbClr val="888888"/>
                </a:solidFill>
              </a:defRPr>
            </a:lvl2pPr>
            <a:lvl3pPr lvl="2" algn="ctr">
              <a:lnSpc>
                <a:spcPct val="100000"/>
              </a:lnSpc>
              <a:spcBef>
                <a:spcPts val="500"/>
              </a:spcBef>
              <a:spcAft>
                <a:spcPts val="0"/>
              </a:spcAft>
              <a:buSzPts val="2700"/>
              <a:buNone/>
              <a:defRPr>
                <a:solidFill>
                  <a:srgbClr val="888888"/>
                </a:solidFill>
              </a:defRPr>
            </a:lvl3pPr>
            <a:lvl4pPr lvl="3" algn="ctr">
              <a:lnSpc>
                <a:spcPct val="100000"/>
              </a:lnSpc>
              <a:spcBef>
                <a:spcPts val="500"/>
              </a:spcBef>
              <a:spcAft>
                <a:spcPts val="0"/>
              </a:spcAft>
              <a:buSzPts val="2700"/>
              <a:buNone/>
              <a:defRPr>
                <a:solidFill>
                  <a:srgbClr val="888888"/>
                </a:solidFill>
              </a:defRPr>
            </a:lvl4pPr>
            <a:lvl5pPr lvl="4" algn="ctr">
              <a:lnSpc>
                <a:spcPct val="100000"/>
              </a:lnSpc>
              <a:spcBef>
                <a:spcPts val="500"/>
              </a:spcBef>
              <a:spcAft>
                <a:spcPts val="0"/>
              </a:spcAft>
              <a:buSzPts val="2700"/>
              <a:buNone/>
              <a:defRPr>
                <a:solidFill>
                  <a:srgbClr val="888888"/>
                </a:solidFill>
              </a:defRPr>
            </a:lvl5pPr>
            <a:lvl6pPr lvl="5" algn="ctr">
              <a:lnSpc>
                <a:spcPct val="100000"/>
              </a:lnSpc>
              <a:spcBef>
                <a:spcPts val="500"/>
              </a:spcBef>
              <a:spcAft>
                <a:spcPts val="0"/>
              </a:spcAft>
              <a:buSzPts val="2700"/>
              <a:buNone/>
              <a:defRPr>
                <a:solidFill>
                  <a:srgbClr val="888888"/>
                </a:solidFill>
              </a:defRPr>
            </a:lvl6pPr>
            <a:lvl7pPr lvl="6" algn="ctr">
              <a:lnSpc>
                <a:spcPct val="100000"/>
              </a:lnSpc>
              <a:spcBef>
                <a:spcPts val="500"/>
              </a:spcBef>
              <a:spcAft>
                <a:spcPts val="0"/>
              </a:spcAft>
              <a:buSzPts val="2700"/>
              <a:buNone/>
              <a:defRPr>
                <a:solidFill>
                  <a:srgbClr val="888888"/>
                </a:solidFill>
              </a:defRPr>
            </a:lvl7pPr>
            <a:lvl8pPr lvl="7" algn="ctr">
              <a:lnSpc>
                <a:spcPct val="100000"/>
              </a:lnSpc>
              <a:spcBef>
                <a:spcPts val="500"/>
              </a:spcBef>
              <a:spcAft>
                <a:spcPts val="0"/>
              </a:spcAft>
              <a:buSzPts val="2700"/>
              <a:buNone/>
              <a:defRPr>
                <a:solidFill>
                  <a:srgbClr val="888888"/>
                </a:solidFill>
              </a:defRPr>
            </a:lvl8pPr>
            <a:lvl9pPr lvl="8" algn="ctr">
              <a:lnSpc>
                <a:spcPct val="100000"/>
              </a:lnSpc>
              <a:spcBef>
                <a:spcPts val="500"/>
              </a:spcBef>
              <a:spcAft>
                <a:spcPts val="0"/>
              </a:spcAft>
              <a:buSzPts val="2700"/>
              <a:buNone/>
              <a:defRPr>
                <a:solidFill>
                  <a:srgbClr val="888888"/>
                </a:solidFill>
              </a:defRPr>
            </a:lvl9pPr>
          </a:lstStyle>
          <a:p>
            <a:endParaRPr/>
          </a:p>
        </p:txBody>
      </p:sp>
      <p:sp>
        <p:nvSpPr>
          <p:cNvPr id="19" name="Google Shape;19;p17"/>
          <p:cNvSpPr txBox="1">
            <a:spLocks noGrp="1"/>
          </p:cNvSpPr>
          <p:nvPr>
            <p:ph type="sldNum" idx="12"/>
          </p:nvPr>
        </p:nvSpPr>
        <p:spPr>
          <a:xfrm>
            <a:off x="7924800" y="6644640"/>
            <a:ext cx="3657600" cy="1830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
        <p:nvSpPr>
          <p:cNvPr id="20" name="Google Shape;20;p17"/>
          <p:cNvSpPr/>
          <p:nvPr/>
        </p:nvSpPr>
        <p:spPr>
          <a:xfrm>
            <a:off x="10175" y="-10175"/>
            <a:ext cx="12192000" cy="18915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295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1"/>
        <p:cNvGrpSpPr/>
        <p:nvPr/>
      </p:nvGrpSpPr>
      <p:grpSpPr>
        <a:xfrm>
          <a:off x="0" y="0"/>
          <a:ext cx="0" cy="0"/>
          <a:chOff x="0" y="0"/>
          <a:chExt cx="0" cy="0"/>
        </a:xfrm>
      </p:grpSpPr>
      <p:sp>
        <p:nvSpPr>
          <p:cNvPr id="22" name="Google Shape;22;p19"/>
          <p:cNvSpPr txBox="1">
            <a:spLocks noGrp="1"/>
          </p:cNvSpPr>
          <p:nvPr>
            <p:ph type="title"/>
          </p:nvPr>
        </p:nvSpPr>
        <p:spPr>
          <a:xfrm>
            <a:off x="608423" y="7"/>
            <a:ext cx="10058400" cy="16092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62626"/>
              </a:buClr>
              <a:buSzPts val="1600"/>
              <a:buNone/>
              <a:defRPr sz="38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3" name="Google Shape;23;p19"/>
          <p:cNvSpPr txBox="1">
            <a:spLocks noGrp="1"/>
          </p:cNvSpPr>
          <p:nvPr>
            <p:ph type="body" idx="1"/>
          </p:nvPr>
        </p:nvSpPr>
        <p:spPr>
          <a:xfrm>
            <a:off x="1069848" y="2194560"/>
            <a:ext cx="4755000" cy="3977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200"/>
              </a:spcBef>
              <a:spcAft>
                <a:spcPts val="0"/>
              </a:spcAft>
              <a:buSzPts val="1700"/>
              <a:buNone/>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24" name="Google Shape;24;p19"/>
          <p:cNvSpPr txBox="1">
            <a:spLocks noGrp="1"/>
          </p:cNvSpPr>
          <p:nvPr>
            <p:ph type="body" idx="2"/>
          </p:nvPr>
        </p:nvSpPr>
        <p:spPr>
          <a:xfrm>
            <a:off x="6364224" y="2194560"/>
            <a:ext cx="4755000" cy="3977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200"/>
              </a:spcBef>
              <a:spcAft>
                <a:spcPts val="0"/>
              </a:spcAft>
              <a:buSzPts val="1700"/>
              <a:buNone/>
              <a:defRPr sz="2000"/>
            </a:lvl1pPr>
            <a:lvl2pPr marL="914400" lvl="1" indent="-325755" algn="l">
              <a:lnSpc>
                <a:spcPct val="90000"/>
              </a:lnSpc>
              <a:spcBef>
                <a:spcPts val="400"/>
              </a:spcBef>
              <a:spcAft>
                <a:spcPts val="0"/>
              </a:spcAft>
              <a:buSzPts val="1530"/>
              <a:buChar char="–"/>
              <a:defRPr sz="1800"/>
            </a:lvl2pPr>
            <a:lvl3pPr marL="1371600" lvl="2" indent="-314960" algn="l">
              <a:lnSpc>
                <a:spcPct val="90000"/>
              </a:lnSpc>
              <a:spcBef>
                <a:spcPts val="400"/>
              </a:spcBef>
              <a:spcAft>
                <a:spcPts val="0"/>
              </a:spcAft>
              <a:buSzPts val="1360"/>
              <a:buChar char="•"/>
              <a:defRPr sz="1600"/>
            </a:lvl3pPr>
            <a:lvl4pPr marL="1828800" lvl="3" indent="-314960" algn="l">
              <a:lnSpc>
                <a:spcPct val="90000"/>
              </a:lnSpc>
              <a:spcBef>
                <a:spcPts val="400"/>
              </a:spcBef>
              <a:spcAft>
                <a:spcPts val="0"/>
              </a:spcAft>
              <a:buSzPts val="1360"/>
              <a:buChar char="–"/>
              <a:defRPr sz="1600"/>
            </a:lvl4pPr>
            <a:lvl5pPr marL="2286000" lvl="4" indent="-314960" algn="l">
              <a:lnSpc>
                <a:spcPct val="90000"/>
              </a:lnSpc>
              <a:spcBef>
                <a:spcPts val="400"/>
              </a:spcBef>
              <a:spcAft>
                <a:spcPts val="0"/>
              </a:spcAft>
              <a:buSzPts val="1360"/>
              <a:buChar char="»"/>
              <a:defRPr sz="1600"/>
            </a:lvl5pPr>
            <a:lvl6pPr marL="2743200" lvl="5" indent="-314960" algn="l">
              <a:lnSpc>
                <a:spcPct val="90000"/>
              </a:lnSpc>
              <a:spcBef>
                <a:spcPts val="400"/>
              </a:spcBef>
              <a:spcAft>
                <a:spcPts val="0"/>
              </a:spcAft>
              <a:buSzPts val="1360"/>
              <a:buChar char="•"/>
              <a:defRPr sz="1600"/>
            </a:lvl6pPr>
            <a:lvl7pPr marL="3200400" lvl="6" indent="-314960" algn="l">
              <a:lnSpc>
                <a:spcPct val="90000"/>
              </a:lnSpc>
              <a:spcBef>
                <a:spcPts val="400"/>
              </a:spcBef>
              <a:spcAft>
                <a:spcPts val="0"/>
              </a:spcAft>
              <a:buSzPts val="1360"/>
              <a:buChar char="•"/>
              <a:defRPr sz="1600"/>
            </a:lvl7pPr>
            <a:lvl8pPr marL="3657600" lvl="7" indent="-314959" algn="l">
              <a:lnSpc>
                <a:spcPct val="90000"/>
              </a:lnSpc>
              <a:spcBef>
                <a:spcPts val="400"/>
              </a:spcBef>
              <a:spcAft>
                <a:spcPts val="0"/>
              </a:spcAft>
              <a:buSzPts val="1360"/>
              <a:buChar char="•"/>
              <a:defRPr sz="1600"/>
            </a:lvl8pPr>
            <a:lvl9pPr marL="4114800" lvl="8" indent="-314959" algn="l">
              <a:lnSpc>
                <a:spcPct val="90000"/>
              </a:lnSpc>
              <a:spcBef>
                <a:spcPts val="400"/>
              </a:spcBef>
              <a:spcAft>
                <a:spcPts val="200"/>
              </a:spcAft>
              <a:buSzPts val="1360"/>
              <a:buChar char="•"/>
              <a:defRPr sz="1600"/>
            </a:lvl9pPr>
          </a:lstStyle>
          <a:p>
            <a:endParaRPr/>
          </a:p>
        </p:txBody>
      </p:sp>
      <p:sp>
        <p:nvSpPr>
          <p:cNvPr id="25" name="Google Shape;25;p19"/>
          <p:cNvSpPr txBox="1">
            <a:spLocks noGrp="1"/>
          </p:cNvSpPr>
          <p:nvPr>
            <p:ph type="sldNum" idx="12"/>
          </p:nvPr>
        </p:nvSpPr>
        <p:spPr>
          <a:xfrm>
            <a:off x="11311128" y="6272784"/>
            <a:ext cx="6402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1pPr>
            <a:lvl2pPr marL="0" marR="0" lvl="1"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2pPr>
            <a:lvl3pPr marL="0" marR="0" lvl="2"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3pPr>
            <a:lvl4pPr marL="0" marR="0" lvl="3"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4pPr>
            <a:lvl5pPr marL="0" marR="0" lvl="4"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5pPr>
            <a:lvl6pPr marL="0" marR="0" lvl="5"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6pPr>
            <a:lvl7pPr marL="0" marR="0" lvl="6"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7pPr>
            <a:lvl8pPr marL="0" marR="0" lvl="7"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8pPr>
            <a:lvl9pPr marL="0" marR="0" lvl="8" indent="0" algn="ct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9pPr>
          </a:lstStyle>
          <a:p>
            <a:pPr marL="0" lvl="0" indent="0" algn="ct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84436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6"/>
        <p:cNvGrpSpPr/>
        <p:nvPr/>
      </p:nvGrpSpPr>
      <p:grpSpPr>
        <a:xfrm>
          <a:off x="0" y="0"/>
          <a:ext cx="0" cy="0"/>
          <a:chOff x="0" y="0"/>
          <a:chExt cx="0" cy="0"/>
        </a:xfrm>
      </p:grpSpPr>
      <p:sp>
        <p:nvSpPr>
          <p:cNvPr id="27" name="Google Shape;27;p18"/>
          <p:cNvSpPr txBox="1">
            <a:spLocks noGrp="1"/>
          </p:cNvSpPr>
          <p:nvPr>
            <p:ph type="title"/>
          </p:nvPr>
        </p:nvSpPr>
        <p:spPr>
          <a:xfrm>
            <a:off x="609600" y="304800"/>
            <a:ext cx="9144000" cy="914400"/>
          </a:xfrm>
          <a:prstGeom prst="rect">
            <a:avLst/>
          </a:prstGeom>
          <a:noFill/>
          <a:ln>
            <a:noFill/>
          </a:ln>
        </p:spPr>
        <p:txBody>
          <a:bodyPr spcFirstLastPara="1" wrap="square" lIns="121900" tIns="60925" rIns="121900" bIns="60925" anchor="ctr" anchorCtr="0">
            <a:noAutofit/>
          </a:bodyPr>
          <a:lstStyle>
            <a:lvl1pPr lvl="0" algn="l">
              <a:lnSpc>
                <a:spcPct val="100000"/>
              </a:lnSpc>
              <a:spcBef>
                <a:spcPts val="0"/>
              </a:spcBef>
              <a:spcAft>
                <a:spcPts val="0"/>
              </a:spcAft>
              <a:buSzPts val="3800"/>
              <a:buNone/>
              <a:defRPr sz="3800"/>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28" name="Google Shape;28;p18"/>
          <p:cNvSpPr txBox="1">
            <a:spLocks noGrp="1"/>
          </p:cNvSpPr>
          <p:nvPr>
            <p:ph type="body" idx="1"/>
          </p:nvPr>
        </p:nvSpPr>
        <p:spPr>
          <a:xfrm>
            <a:off x="609600" y="1402079"/>
            <a:ext cx="10972800" cy="4876800"/>
          </a:xfrm>
          <a:prstGeom prst="rect">
            <a:avLst/>
          </a:prstGeom>
          <a:noFill/>
          <a:ln>
            <a:noFill/>
          </a:ln>
        </p:spPr>
        <p:txBody>
          <a:bodyPr spcFirstLastPara="1" wrap="square" lIns="121900" tIns="60925" rIns="121900" bIns="60925" anchor="t" anchorCtr="0">
            <a:noAutofit/>
          </a:bodyPr>
          <a:lstStyle>
            <a:lvl1pPr marL="457200" lvl="0" indent="-228600" algn="l">
              <a:lnSpc>
                <a:spcPct val="100000"/>
              </a:lnSpc>
              <a:spcBef>
                <a:spcPts val="500"/>
              </a:spcBef>
              <a:spcAft>
                <a:spcPts val="0"/>
              </a:spcAft>
              <a:buClr>
                <a:schemeClr val="dk1"/>
              </a:buClr>
              <a:buSzPts val="2400"/>
              <a:buNone/>
              <a:defRPr/>
            </a:lvl1pPr>
            <a:lvl2pPr marL="914400" lvl="1" indent="-381000" algn="l">
              <a:lnSpc>
                <a:spcPct val="100000"/>
              </a:lnSpc>
              <a:spcBef>
                <a:spcPts val="500"/>
              </a:spcBef>
              <a:spcAft>
                <a:spcPts val="0"/>
              </a:spcAft>
              <a:buClr>
                <a:schemeClr val="dk1"/>
              </a:buClr>
              <a:buSzPts val="2400"/>
              <a:buChar char="–"/>
              <a:defRPr/>
            </a:lvl2pPr>
            <a:lvl3pPr marL="1371600" lvl="2" indent="-381000" algn="l">
              <a:lnSpc>
                <a:spcPct val="100000"/>
              </a:lnSpc>
              <a:spcBef>
                <a:spcPts val="500"/>
              </a:spcBef>
              <a:spcAft>
                <a:spcPts val="0"/>
              </a:spcAft>
              <a:buClr>
                <a:schemeClr val="dk1"/>
              </a:buClr>
              <a:buSzPts val="2400"/>
              <a:buChar char="•"/>
              <a:defRPr/>
            </a:lvl3pPr>
            <a:lvl4pPr marL="1828800" lvl="3" indent="-381000" algn="l">
              <a:lnSpc>
                <a:spcPct val="100000"/>
              </a:lnSpc>
              <a:spcBef>
                <a:spcPts val="500"/>
              </a:spcBef>
              <a:spcAft>
                <a:spcPts val="0"/>
              </a:spcAft>
              <a:buClr>
                <a:schemeClr val="dk1"/>
              </a:buClr>
              <a:buSzPts val="2400"/>
              <a:buChar char="–"/>
              <a:defRPr/>
            </a:lvl4pPr>
            <a:lvl5pPr marL="2286000" lvl="4" indent="-381000" algn="l">
              <a:lnSpc>
                <a:spcPct val="100000"/>
              </a:lnSpc>
              <a:spcBef>
                <a:spcPts val="500"/>
              </a:spcBef>
              <a:spcAft>
                <a:spcPts val="0"/>
              </a:spcAft>
              <a:buClr>
                <a:schemeClr val="dk1"/>
              </a:buClr>
              <a:buSzPts val="2400"/>
              <a:buChar char="»"/>
              <a:defRPr/>
            </a:lvl5pPr>
            <a:lvl6pPr marL="2743200" lvl="5" indent="-381000" algn="l">
              <a:lnSpc>
                <a:spcPct val="100000"/>
              </a:lnSpc>
              <a:spcBef>
                <a:spcPts val="500"/>
              </a:spcBef>
              <a:spcAft>
                <a:spcPts val="0"/>
              </a:spcAft>
              <a:buClr>
                <a:schemeClr val="dk1"/>
              </a:buClr>
              <a:buSzPts val="2400"/>
              <a:buChar char="•"/>
              <a:defRPr/>
            </a:lvl6pPr>
            <a:lvl7pPr marL="3200400" lvl="6" indent="-381000" algn="l">
              <a:lnSpc>
                <a:spcPct val="100000"/>
              </a:lnSpc>
              <a:spcBef>
                <a:spcPts val="500"/>
              </a:spcBef>
              <a:spcAft>
                <a:spcPts val="0"/>
              </a:spcAft>
              <a:buClr>
                <a:schemeClr val="dk1"/>
              </a:buClr>
              <a:buSzPts val="2400"/>
              <a:buChar char="•"/>
              <a:defRPr/>
            </a:lvl7pPr>
            <a:lvl8pPr marL="3657600" lvl="7" indent="-381000" algn="l">
              <a:lnSpc>
                <a:spcPct val="100000"/>
              </a:lnSpc>
              <a:spcBef>
                <a:spcPts val="500"/>
              </a:spcBef>
              <a:spcAft>
                <a:spcPts val="0"/>
              </a:spcAft>
              <a:buClr>
                <a:schemeClr val="dk1"/>
              </a:buClr>
              <a:buSzPts val="2400"/>
              <a:buChar char="•"/>
              <a:defRPr/>
            </a:lvl8pPr>
            <a:lvl9pPr marL="4114800" lvl="8" indent="-381000" algn="l">
              <a:lnSpc>
                <a:spcPct val="100000"/>
              </a:lnSpc>
              <a:spcBef>
                <a:spcPts val="500"/>
              </a:spcBef>
              <a:spcAft>
                <a:spcPts val="0"/>
              </a:spcAft>
              <a:buClr>
                <a:schemeClr val="dk1"/>
              </a:buClr>
              <a:buSzPts val="2400"/>
              <a:buChar char="•"/>
              <a:defRPr/>
            </a:lvl9pPr>
          </a:lstStyle>
          <a:p>
            <a:endParaRPr/>
          </a:p>
        </p:txBody>
      </p:sp>
      <p:sp>
        <p:nvSpPr>
          <p:cNvPr id="29" name="Google Shape;29;p18"/>
          <p:cNvSpPr txBox="1">
            <a:spLocks noGrp="1"/>
          </p:cNvSpPr>
          <p:nvPr>
            <p:ph type="sldNum" idx="12"/>
          </p:nvPr>
        </p:nvSpPr>
        <p:spPr>
          <a:xfrm>
            <a:off x="7924800" y="6644640"/>
            <a:ext cx="3657600" cy="1830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944217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p:nvPr/>
        </p:nvSpPr>
        <p:spPr>
          <a:xfrm>
            <a:off x="0" y="6620256"/>
            <a:ext cx="12192000" cy="243900"/>
          </a:xfrm>
          <a:prstGeom prst="rect">
            <a:avLst/>
          </a:prstGeom>
          <a:solidFill>
            <a:srgbClr val="007EBD"/>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11" name="Google Shape;11;p16"/>
          <p:cNvSpPr txBox="1">
            <a:spLocks noGrp="1"/>
          </p:cNvSpPr>
          <p:nvPr>
            <p:ph type="title"/>
          </p:nvPr>
        </p:nvSpPr>
        <p:spPr>
          <a:xfrm>
            <a:off x="609600" y="304800"/>
            <a:ext cx="9144000" cy="914400"/>
          </a:xfrm>
          <a:prstGeom prst="rect">
            <a:avLst/>
          </a:prstGeom>
          <a:noFill/>
          <a:ln>
            <a:noFill/>
          </a:ln>
        </p:spPr>
        <p:txBody>
          <a:bodyPr spcFirstLastPara="1" wrap="square" lIns="121900" tIns="60925" rIns="121900" bIns="60925" anchor="ctr" anchorCtr="0">
            <a:noAutofit/>
          </a:bodyPr>
          <a:lstStyle>
            <a:lvl1pPr marR="0" lvl="0" algn="l" rtl="0">
              <a:lnSpc>
                <a:spcPct val="100000"/>
              </a:lnSpc>
              <a:spcBef>
                <a:spcPts val="0"/>
              </a:spcBef>
              <a:spcAft>
                <a:spcPts val="0"/>
              </a:spcAft>
              <a:buClr>
                <a:srgbClr val="007EBD"/>
              </a:buClr>
              <a:buSzPts val="4000"/>
              <a:buFont typeface="Montserrat"/>
              <a:buNone/>
              <a:defRPr sz="4000" b="1" i="0" u="none" strike="noStrike" cap="none">
                <a:solidFill>
                  <a:srgbClr val="007EBD"/>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12" name="Google Shape;12;p16"/>
          <p:cNvSpPr txBox="1">
            <a:spLocks noGrp="1"/>
          </p:cNvSpPr>
          <p:nvPr>
            <p:ph type="body" idx="1"/>
          </p:nvPr>
        </p:nvSpPr>
        <p:spPr>
          <a:xfrm>
            <a:off x="609600" y="1402079"/>
            <a:ext cx="10972800" cy="4876800"/>
          </a:xfrm>
          <a:prstGeom prst="rect">
            <a:avLst/>
          </a:prstGeom>
          <a:noFill/>
          <a:ln>
            <a:noFill/>
          </a:ln>
        </p:spPr>
        <p:txBody>
          <a:bodyPr spcFirstLastPara="1" wrap="square" lIns="121900" tIns="60925" rIns="121900" bIns="60925" anchor="t" anchorCtr="0">
            <a:noAutofit/>
          </a:bodyPr>
          <a:lstStyle>
            <a:lvl1pPr marL="457200" marR="0" lvl="0" indent="-228600" algn="l" rtl="0">
              <a:lnSpc>
                <a:spcPct val="100000"/>
              </a:lnSpc>
              <a:spcBef>
                <a:spcPts val="300"/>
              </a:spcBef>
              <a:spcAft>
                <a:spcPts val="0"/>
              </a:spcAft>
              <a:buClr>
                <a:schemeClr val="dk1"/>
              </a:buClr>
              <a:buSzPts val="3000"/>
              <a:buFont typeface="Montserrat"/>
              <a:buNone/>
              <a:defRPr sz="3000" b="0" i="0" u="none" strike="noStrike" cap="none">
                <a:solidFill>
                  <a:schemeClr val="dk1"/>
                </a:solidFill>
                <a:latin typeface="Montserrat"/>
                <a:ea typeface="Montserrat"/>
                <a:cs typeface="Montserrat"/>
                <a:sym typeface="Montserrat"/>
              </a:defRPr>
            </a:lvl1pPr>
            <a:lvl2pPr marL="914400" marR="0" lvl="1" indent="-400050" algn="l" rtl="0">
              <a:lnSpc>
                <a:spcPct val="100000"/>
              </a:lnSpc>
              <a:spcBef>
                <a:spcPts val="500"/>
              </a:spcBef>
              <a:spcAft>
                <a:spcPts val="0"/>
              </a:spcAft>
              <a:buClr>
                <a:schemeClr val="dk1"/>
              </a:buClr>
              <a:buSzPts val="2700"/>
              <a:buFont typeface="Montserrat"/>
              <a:buChar char="–"/>
              <a:defRPr sz="2700" b="0" i="0" u="none" strike="noStrike" cap="none">
                <a:solidFill>
                  <a:schemeClr val="dk1"/>
                </a:solidFill>
                <a:latin typeface="Montserrat"/>
                <a:ea typeface="Montserrat"/>
                <a:cs typeface="Montserrat"/>
                <a:sym typeface="Montserrat"/>
              </a:defRPr>
            </a:lvl2pPr>
            <a:lvl3pPr marL="1371600" marR="0" lvl="2" indent="-400050" algn="l" rtl="0">
              <a:lnSpc>
                <a:spcPct val="100000"/>
              </a:lnSpc>
              <a:spcBef>
                <a:spcPts val="500"/>
              </a:spcBef>
              <a:spcAft>
                <a:spcPts val="0"/>
              </a:spcAft>
              <a:buClr>
                <a:schemeClr val="dk1"/>
              </a:buClr>
              <a:buSzPts val="2700"/>
              <a:buFont typeface="Montserrat"/>
              <a:buChar char="•"/>
              <a:defRPr sz="2700" b="0" i="0" u="none" strike="noStrike" cap="none">
                <a:solidFill>
                  <a:schemeClr val="dk1"/>
                </a:solidFill>
                <a:latin typeface="Montserrat"/>
                <a:ea typeface="Montserrat"/>
                <a:cs typeface="Montserrat"/>
                <a:sym typeface="Montserrat"/>
              </a:defRPr>
            </a:lvl3pPr>
            <a:lvl4pPr marL="1828800" marR="0" lvl="3" indent="-400050" algn="l" rtl="0">
              <a:lnSpc>
                <a:spcPct val="100000"/>
              </a:lnSpc>
              <a:spcBef>
                <a:spcPts val="500"/>
              </a:spcBef>
              <a:spcAft>
                <a:spcPts val="0"/>
              </a:spcAft>
              <a:buClr>
                <a:schemeClr val="dk1"/>
              </a:buClr>
              <a:buSzPts val="2700"/>
              <a:buFont typeface="Montserrat"/>
              <a:buChar char="–"/>
              <a:defRPr sz="2700" b="0" i="0" u="none" strike="noStrike" cap="none">
                <a:solidFill>
                  <a:schemeClr val="dk1"/>
                </a:solidFill>
                <a:latin typeface="Montserrat"/>
                <a:ea typeface="Montserrat"/>
                <a:cs typeface="Montserrat"/>
                <a:sym typeface="Montserrat"/>
              </a:defRPr>
            </a:lvl4pPr>
            <a:lvl5pPr marL="2286000" marR="0" lvl="4" indent="-400050" algn="l" rtl="0">
              <a:lnSpc>
                <a:spcPct val="100000"/>
              </a:lnSpc>
              <a:spcBef>
                <a:spcPts val="500"/>
              </a:spcBef>
              <a:spcAft>
                <a:spcPts val="0"/>
              </a:spcAft>
              <a:buClr>
                <a:schemeClr val="dk1"/>
              </a:buClr>
              <a:buSzPts val="2700"/>
              <a:buFont typeface="Montserrat"/>
              <a:buChar char="»"/>
              <a:defRPr sz="2700" b="0" i="0" u="none" strike="noStrike" cap="none">
                <a:solidFill>
                  <a:schemeClr val="dk1"/>
                </a:solidFill>
                <a:latin typeface="Montserrat"/>
                <a:ea typeface="Montserrat"/>
                <a:cs typeface="Montserrat"/>
                <a:sym typeface="Montserrat"/>
              </a:defRPr>
            </a:lvl5pPr>
            <a:lvl6pPr marL="2743200" marR="0" lvl="5" indent="-400050" algn="l" rtl="0">
              <a:lnSpc>
                <a:spcPct val="100000"/>
              </a:lnSpc>
              <a:spcBef>
                <a:spcPts val="500"/>
              </a:spcBef>
              <a:spcAft>
                <a:spcPts val="0"/>
              </a:spcAft>
              <a:buClr>
                <a:schemeClr val="dk1"/>
              </a:buClr>
              <a:buSzPts val="2700"/>
              <a:buFont typeface="Montserrat"/>
              <a:buChar char="•"/>
              <a:defRPr sz="2700" b="0" i="0" u="none" strike="noStrike" cap="none">
                <a:solidFill>
                  <a:schemeClr val="dk1"/>
                </a:solidFill>
                <a:latin typeface="Montserrat"/>
                <a:ea typeface="Montserrat"/>
                <a:cs typeface="Montserrat"/>
                <a:sym typeface="Montserrat"/>
              </a:defRPr>
            </a:lvl6pPr>
            <a:lvl7pPr marL="3200400" marR="0" lvl="6" indent="-400050" algn="l" rtl="0">
              <a:lnSpc>
                <a:spcPct val="100000"/>
              </a:lnSpc>
              <a:spcBef>
                <a:spcPts val="500"/>
              </a:spcBef>
              <a:spcAft>
                <a:spcPts val="0"/>
              </a:spcAft>
              <a:buClr>
                <a:schemeClr val="dk1"/>
              </a:buClr>
              <a:buSzPts val="2700"/>
              <a:buFont typeface="Montserrat"/>
              <a:buChar char="•"/>
              <a:defRPr sz="2700" b="0" i="0" u="none" strike="noStrike" cap="none">
                <a:solidFill>
                  <a:schemeClr val="dk1"/>
                </a:solidFill>
                <a:latin typeface="Montserrat"/>
                <a:ea typeface="Montserrat"/>
                <a:cs typeface="Montserrat"/>
                <a:sym typeface="Montserrat"/>
              </a:defRPr>
            </a:lvl7pPr>
            <a:lvl8pPr marL="3657600" marR="0" lvl="7" indent="-400050" algn="l" rtl="0">
              <a:lnSpc>
                <a:spcPct val="100000"/>
              </a:lnSpc>
              <a:spcBef>
                <a:spcPts val="500"/>
              </a:spcBef>
              <a:spcAft>
                <a:spcPts val="0"/>
              </a:spcAft>
              <a:buClr>
                <a:schemeClr val="dk1"/>
              </a:buClr>
              <a:buSzPts val="2700"/>
              <a:buFont typeface="Montserrat"/>
              <a:buChar char="•"/>
              <a:defRPr sz="2700" b="0" i="0" u="none" strike="noStrike" cap="none">
                <a:solidFill>
                  <a:schemeClr val="dk1"/>
                </a:solidFill>
                <a:latin typeface="Montserrat"/>
                <a:ea typeface="Montserrat"/>
                <a:cs typeface="Montserrat"/>
                <a:sym typeface="Montserrat"/>
              </a:defRPr>
            </a:lvl8pPr>
            <a:lvl9pPr marL="4114800" marR="0" lvl="8" indent="-400050" algn="l" rtl="0">
              <a:lnSpc>
                <a:spcPct val="100000"/>
              </a:lnSpc>
              <a:spcBef>
                <a:spcPts val="500"/>
              </a:spcBef>
              <a:spcAft>
                <a:spcPts val="0"/>
              </a:spcAft>
              <a:buClr>
                <a:schemeClr val="dk1"/>
              </a:buClr>
              <a:buSzPts val="2700"/>
              <a:buFont typeface="Montserrat"/>
              <a:buChar char="•"/>
              <a:defRPr sz="2700" b="0" i="0" u="none" strike="noStrike" cap="none">
                <a:solidFill>
                  <a:schemeClr val="dk1"/>
                </a:solidFill>
                <a:latin typeface="Montserrat"/>
                <a:ea typeface="Montserrat"/>
                <a:cs typeface="Montserrat"/>
                <a:sym typeface="Montserrat"/>
              </a:defRPr>
            </a:lvl9pPr>
          </a:lstStyle>
          <a:p>
            <a:endParaRPr/>
          </a:p>
        </p:txBody>
      </p:sp>
      <p:sp>
        <p:nvSpPr>
          <p:cNvPr id="13" name="Google Shape;13;p16"/>
          <p:cNvSpPr txBox="1">
            <a:spLocks noGrp="1"/>
          </p:cNvSpPr>
          <p:nvPr>
            <p:ph type="sldNum" idx="12"/>
          </p:nvPr>
        </p:nvSpPr>
        <p:spPr>
          <a:xfrm>
            <a:off x="7924800" y="6644640"/>
            <a:ext cx="3657600" cy="1830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GB"/>
              <a:t>‹#›</a:t>
            </a:fld>
            <a:endParaRPr/>
          </a:p>
        </p:txBody>
      </p:sp>
      <p:sp>
        <p:nvSpPr>
          <p:cNvPr id="14" name="Google Shape;14;p16"/>
          <p:cNvSpPr/>
          <p:nvPr/>
        </p:nvSpPr>
        <p:spPr>
          <a:xfrm>
            <a:off x="731520" y="1219200"/>
            <a:ext cx="1828800" cy="48900"/>
          </a:xfrm>
          <a:prstGeom prst="rect">
            <a:avLst/>
          </a:prstGeom>
          <a:solidFill>
            <a:srgbClr val="95C11F"/>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15" name="Google Shape;15;p16"/>
          <p:cNvPicPr preferRelativeResize="0"/>
          <p:nvPr/>
        </p:nvPicPr>
        <p:blipFill rotWithShape="1">
          <a:blip r:embed="rId5">
            <a:alphaModFix/>
          </a:blip>
          <a:srcRect/>
          <a:stretch/>
        </p:blipFill>
        <p:spPr>
          <a:xfrm>
            <a:off x="9822874" y="152400"/>
            <a:ext cx="2216724" cy="1108349"/>
          </a:xfrm>
          <a:prstGeom prst="rect">
            <a:avLst/>
          </a:prstGeom>
          <a:noFill/>
          <a:ln>
            <a:noFill/>
          </a:ln>
        </p:spPr>
      </p:pic>
    </p:spTree>
    <p:extLst>
      <p:ext uri="{BB962C8B-B14F-4D97-AF65-F5344CB8AC3E}">
        <p14:creationId xmlns:p14="http://schemas.microsoft.com/office/powerpoint/2010/main" val="3960069151"/>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png"/><Relationship Id="rId7" Type="http://schemas.openxmlformats.org/officeDocument/2006/relationships/hyperlink" Target="http://www.bigbuyers.eu/"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mailto:info@bigbuyers.eu" TargetMode="External"/><Relationship Id="rId5" Type="http://schemas.openxmlformats.org/officeDocument/2006/relationships/hyperlink" Target="mailto:anja.decunto@eurocities.eu" TargetMode="External"/><Relationship Id="rId10" Type="http://schemas.openxmlformats.org/officeDocument/2006/relationships/image" Target="../media/image1.png"/><Relationship Id="rId4" Type="http://schemas.openxmlformats.org/officeDocument/2006/relationships/image" Target="../media/image4.jpg"/><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bigbuyers.eu/working-groups/electric-heavy-duty-vehicle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pic>
        <p:nvPicPr>
          <p:cNvPr id="34" name="Google Shape;34;p1"/>
          <p:cNvPicPr preferRelativeResize="0"/>
          <p:nvPr/>
        </p:nvPicPr>
        <p:blipFill rotWithShape="1">
          <a:blip r:embed="rId3">
            <a:alphaModFix/>
          </a:blip>
          <a:srcRect b="39907"/>
          <a:stretch/>
        </p:blipFill>
        <p:spPr>
          <a:xfrm>
            <a:off x="7324750" y="0"/>
            <a:ext cx="4867249" cy="3060650"/>
          </a:xfrm>
          <a:prstGeom prst="rect">
            <a:avLst/>
          </a:prstGeom>
          <a:noFill/>
          <a:ln>
            <a:noFill/>
          </a:ln>
        </p:spPr>
      </p:pic>
      <p:pic>
        <p:nvPicPr>
          <p:cNvPr id="35" name="Google Shape;35;p1"/>
          <p:cNvPicPr preferRelativeResize="0"/>
          <p:nvPr/>
        </p:nvPicPr>
        <p:blipFill rotWithShape="1">
          <a:blip r:embed="rId4">
            <a:alphaModFix/>
          </a:blip>
          <a:srcRect/>
          <a:stretch/>
        </p:blipFill>
        <p:spPr>
          <a:xfrm>
            <a:off x="9717675" y="3680113"/>
            <a:ext cx="1864825" cy="610675"/>
          </a:xfrm>
          <a:prstGeom prst="rect">
            <a:avLst/>
          </a:prstGeom>
          <a:noFill/>
          <a:ln>
            <a:noFill/>
          </a:ln>
        </p:spPr>
      </p:pic>
      <p:pic>
        <p:nvPicPr>
          <p:cNvPr id="36" name="Google Shape;36;p1" descr="C:\Users\watt\AppData\Local\Temp\7zO4A10C565\logo-ce-horizontal-en-quadri-hr.jpg"/>
          <p:cNvPicPr preferRelativeResize="0"/>
          <p:nvPr/>
        </p:nvPicPr>
        <p:blipFill rotWithShape="1">
          <a:blip r:embed="rId5">
            <a:alphaModFix/>
          </a:blip>
          <a:srcRect b="-10410"/>
          <a:stretch/>
        </p:blipFill>
        <p:spPr>
          <a:xfrm>
            <a:off x="7945225" y="4910250"/>
            <a:ext cx="3764573" cy="1046150"/>
          </a:xfrm>
          <a:prstGeom prst="rect">
            <a:avLst/>
          </a:prstGeom>
          <a:noFill/>
          <a:ln>
            <a:noFill/>
          </a:ln>
        </p:spPr>
      </p:pic>
      <p:pic>
        <p:nvPicPr>
          <p:cNvPr id="37" name="Google Shape;37;p1"/>
          <p:cNvPicPr preferRelativeResize="0"/>
          <p:nvPr/>
        </p:nvPicPr>
        <p:blipFill rotWithShape="1">
          <a:blip r:embed="rId6">
            <a:alphaModFix/>
          </a:blip>
          <a:srcRect l="10488" t="12880" r="11876" b="15000"/>
          <a:stretch/>
        </p:blipFill>
        <p:spPr>
          <a:xfrm>
            <a:off x="7945237" y="3477776"/>
            <a:ext cx="1434864" cy="1176199"/>
          </a:xfrm>
          <a:prstGeom prst="rect">
            <a:avLst/>
          </a:prstGeom>
          <a:noFill/>
          <a:ln>
            <a:noFill/>
          </a:ln>
        </p:spPr>
      </p:pic>
      <p:pic>
        <p:nvPicPr>
          <p:cNvPr id="38" name="Google Shape;38;p1"/>
          <p:cNvPicPr preferRelativeResize="0"/>
          <p:nvPr/>
        </p:nvPicPr>
        <p:blipFill rotWithShape="1">
          <a:blip r:embed="rId7">
            <a:alphaModFix/>
          </a:blip>
          <a:srcRect l="11415" r="12575"/>
          <a:stretch/>
        </p:blipFill>
        <p:spPr>
          <a:xfrm>
            <a:off x="25" y="0"/>
            <a:ext cx="7324725" cy="6002397"/>
          </a:xfrm>
          <a:prstGeom prst="rect">
            <a:avLst/>
          </a:prstGeom>
          <a:noFill/>
          <a:ln>
            <a:noFill/>
          </a:ln>
        </p:spPr>
      </p:pic>
      <p:sp>
        <p:nvSpPr>
          <p:cNvPr id="39" name="Google Shape;39;p1"/>
          <p:cNvSpPr/>
          <p:nvPr/>
        </p:nvSpPr>
        <p:spPr>
          <a:xfrm>
            <a:off x="750175" y="3941550"/>
            <a:ext cx="5507700" cy="2014800"/>
          </a:xfrm>
          <a:prstGeom prst="rect">
            <a:avLst/>
          </a:prstGeom>
          <a:solidFill>
            <a:schemeClr val="lt1"/>
          </a:solidFill>
          <a:ln w="38100" cap="flat" cmpd="sng">
            <a:solidFill>
              <a:srgbClr val="95C11F"/>
            </a:solidFill>
            <a:prstDash val="solid"/>
            <a:round/>
            <a:headEnd type="none" w="sm" len="sm"/>
            <a:tailEnd type="none" w="sm" len="sm"/>
          </a:ln>
        </p:spPr>
        <p:txBody>
          <a:bodyPr spcFirstLastPara="1" wrap="square" lIns="162000" tIns="118800" rIns="90000" bIns="118800" anchor="ctr" anchorCtr="0">
            <a:noAutofit/>
          </a:bodyPr>
          <a:lstStyle/>
          <a:p>
            <a:pPr marL="0" marR="0" lvl="0" indent="0" algn="l" defTabSz="914400" rtl="0" eaLnBrk="1" fontAlgn="auto" latinLnBrk="0" hangingPunct="1">
              <a:lnSpc>
                <a:spcPct val="90000"/>
              </a:lnSpc>
              <a:spcBef>
                <a:spcPts val="1500"/>
              </a:spcBef>
              <a:spcAft>
                <a:spcPts val="0"/>
              </a:spcAft>
              <a:buClr>
                <a:srgbClr val="262626"/>
              </a:buClr>
              <a:buSzPts val="4000"/>
              <a:buFont typeface="Trebuchet MS"/>
              <a:buNone/>
              <a:tabLst/>
              <a:defRPr/>
            </a:pPr>
            <a:r>
              <a:rPr kumimoji="0" lang="en-GB" sz="1800" b="1" i="1" u="none" strike="noStrike" kern="0" cap="none" spc="0" normalizeH="0" baseline="0" noProof="0" dirty="0">
                <a:ln>
                  <a:noFill/>
                </a:ln>
                <a:solidFill>
                  <a:srgbClr val="007EBD"/>
                </a:solidFill>
                <a:effectLst/>
                <a:uLnTx/>
                <a:uFillTx/>
                <a:latin typeface="Montserrat"/>
                <a:ea typeface="Montserrat"/>
                <a:cs typeface="Montserrat"/>
                <a:sym typeface="Montserrat"/>
              </a:rPr>
              <a:t>‘Zero emission heavy-duty waste collection vehicles. </a:t>
            </a:r>
          </a:p>
          <a:p>
            <a:pPr marL="0" marR="0" lvl="0" indent="0" algn="l" defTabSz="914400" rtl="0" eaLnBrk="1" fontAlgn="auto" latinLnBrk="0" hangingPunct="1">
              <a:lnSpc>
                <a:spcPct val="90000"/>
              </a:lnSpc>
              <a:spcBef>
                <a:spcPts val="1500"/>
              </a:spcBef>
              <a:spcAft>
                <a:spcPts val="0"/>
              </a:spcAft>
              <a:buClr>
                <a:srgbClr val="262626"/>
              </a:buClr>
              <a:buSzPts val="4000"/>
              <a:buFont typeface="Trebuchet MS"/>
              <a:buNone/>
              <a:tabLst/>
              <a:defRPr/>
            </a:pPr>
            <a:r>
              <a:rPr kumimoji="0" lang="en-GB" sz="1800" b="1" i="1" u="none" strike="noStrike" kern="0" cap="none" spc="0" normalizeH="0" baseline="0" noProof="0" dirty="0">
                <a:ln>
                  <a:noFill/>
                </a:ln>
                <a:solidFill>
                  <a:srgbClr val="007EBD"/>
                </a:solidFill>
                <a:effectLst/>
                <a:uLnTx/>
                <a:uFillTx/>
                <a:latin typeface="Montserrat"/>
                <a:ea typeface="Montserrat"/>
                <a:cs typeface="Montserrat"/>
                <a:sym typeface="Montserrat"/>
              </a:rPr>
              <a:t>Market gaps and collaboration to advance on innovation’</a:t>
            </a:r>
          </a:p>
        </p:txBody>
      </p:sp>
      <p:pic>
        <p:nvPicPr>
          <p:cNvPr id="40" name="Google Shape;40;p1"/>
          <p:cNvPicPr preferRelativeResize="0"/>
          <p:nvPr/>
        </p:nvPicPr>
        <p:blipFill>
          <a:blip r:embed="rId8">
            <a:alphaModFix/>
          </a:blip>
          <a:stretch>
            <a:fillRect/>
          </a:stretch>
        </p:blipFill>
        <p:spPr>
          <a:xfrm>
            <a:off x="7649606" y="929400"/>
            <a:ext cx="4217533" cy="1046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C9317-86B6-0C5E-645D-EBBF4E5CE599}"/>
              </a:ext>
            </a:extLst>
          </p:cNvPr>
          <p:cNvSpPr>
            <a:spLocks noGrp="1"/>
          </p:cNvSpPr>
          <p:nvPr>
            <p:ph type="title"/>
          </p:nvPr>
        </p:nvSpPr>
        <p:spPr/>
        <p:txBody>
          <a:bodyPr/>
          <a:lstStyle/>
          <a:p>
            <a:r>
              <a:rPr lang="en-GB" dirty="0"/>
              <a:t>Learning from Rotterdam </a:t>
            </a:r>
          </a:p>
        </p:txBody>
      </p:sp>
      <p:sp>
        <p:nvSpPr>
          <p:cNvPr id="3" name="Text Placeholder 2">
            <a:extLst>
              <a:ext uri="{FF2B5EF4-FFF2-40B4-BE49-F238E27FC236}">
                <a16:creationId xmlns:a16="http://schemas.microsoft.com/office/drawing/2014/main" id="{59BC013D-F8FB-9EFC-F6EA-BE36890A8C15}"/>
              </a:ext>
            </a:extLst>
          </p:cNvPr>
          <p:cNvSpPr>
            <a:spLocks noGrp="1"/>
          </p:cNvSpPr>
          <p:nvPr>
            <p:ph type="body" idx="1"/>
          </p:nvPr>
        </p:nvSpPr>
        <p:spPr>
          <a:xfrm>
            <a:off x="217714" y="1584958"/>
            <a:ext cx="5355772" cy="4876800"/>
          </a:xfrm>
        </p:spPr>
        <p:txBody>
          <a:bodyPr/>
          <a:lstStyle/>
          <a:p>
            <a:pPr marL="228600" indent="0"/>
            <a:r>
              <a:rPr lang="en-GB" sz="1800" dirty="0"/>
              <a:t>Rotterdam has three suppliers for truck chassis (DAF, Volvo, MAN);</a:t>
            </a:r>
          </a:p>
          <a:p>
            <a:pPr marL="228600" indent="0"/>
            <a:r>
              <a:rPr lang="en-GB" sz="1800" dirty="0"/>
              <a:t>Mini competition 2020;</a:t>
            </a:r>
          </a:p>
          <a:p>
            <a:pPr marL="228600" indent="0"/>
            <a:endParaRPr lang="en-GB" sz="1800" dirty="0"/>
          </a:p>
          <a:p>
            <a:pPr marL="228600" indent="0"/>
            <a:r>
              <a:rPr lang="en-GB" sz="1800" dirty="0"/>
              <a:t>Volvo won this mini competition</a:t>
            </a:r>
          </a:p>
          <a:p>
            <a:pPr marL="685800" indent="-457200">
              <a:buFont typeface="Arial" panose="020B0604020202020204" pitchFamily="34" charset="0"/>
              <a:buChar char="•"/>
            </a:pPr>
            <a:r>
              <a:rPr lang="en-GB" sz="1800" dirty="0"/>
              <a:t>One (1) garbage truck delivered in 2021</a:t>
            </a:r>
          </a:p>
          <a:p>
            <a:pPr marL="685800" indent="-457200">
              <a:buFont typeface="Arial" panose="020B0604020202020204" pitchFamily="34" charset="0"/>
              <a:buChar char="•"/>
            </a:pPr>
            <a:r>
              <a:rPr lang="en-GB" sz="1800" dirty="0"/>
              <a:t>Two garbage trucks in 2022</a:t>
            </a:r>
          </a:p>
          <a:p>
            <a:pPr marL="228600" indent="0"/>
            <a:endParaRPr lang="en-GB" sz="1800" dirty="0"/>
          </a:p>
          <a:p>
            <a:pPr marL="228600" indent="0"/>
            <a:r>
              <a:rPr lang="en-GB" sz="1800" dirty="0"/>
              <a:t>Heavy duty vehicles are usually procured through European tenders using article 32 of the EU L 94/114, ‘Use of the negotiated procedure without prior publication’. </a:t>
            </a:r>
          </a:p>
          <a:p>
            <a:endParaRPr lang="en-GB" dirty="0"/>
          </a:p>
        </p:txBody>
      </p:sp>
      <p:pic>
        <p:nvPicPr>
          <p:cNvPr id="4" name="Afbeelding 5" descr="Afbeelding met tekst, vrachtwagen, buiten, weg&#10;&#10;Automatisch gegenereerde beschrijving">
            <a:extLst>
              <a:ext uri="{FF2B5EF4-FFF2-40B4-BE49-F238E27FC236}">
                <a16:creationId xmlns:a16="http://schemas.microsoft.com/office/drawing/2014/main" id="{E6979DDA-7919-4771-95B2-00EDD677DE52}"/>
              </a:ext>
            </a:extLst>
          </p:cNvPr>
          <p:cNvPicPr>
            <a:picLocks noChangeAspect="1"/>
          </p:cNvPicPr>
          <p:nvPr/>
        </p:nvPicPr>
        <p:blipFill>
          <a:blip r:embed="rId3"/>
          <a:stretch>
            <a:fillRect/>
          </a:stretch>
        </p:blipFill>
        <p:spPr>
          <a:xfrm>
            <a:off x="5976257" y="1584958"/>
            <a:ext cx="5762990" cy="4322242"/>
          </a:xfrm>
          <a:prstGeom prst="rect">
            <a:avLst/>
          </a:prstGeom>
        </p:spPr>
      </p:pic>
    </p:spTree>
    <p:extLst>
      <p:ext uri="{BB962C8B-B14F-4D97-AF65-F5344CB8AC3E}">
        <p14:creationId xmlns:p14="http://schemas.microsoft.com/office/powerpoint/2010/main" val="427052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8D277-0E22-4258-F0CA-7D9907C63E31}"/>
              </a:ext>
            </a:extLst>
          </p:cNvPr>
          <p:cNvSpPr>
            <a:spLocks noGrp="1"/>
          </p:cNvSpPr>
          <p:nvPr>
            <p:ph type="title"/>
          </p:nvPr>
        </p:nvSpPr>
        <p:spPr/>
        <p:txBody>
          <a:bodyPr/>
          <a:lstStyle/>
          <a:p>
            <a:r>
              <a:rPr lang="en-GB" sz="2800" dirty="0"/>
              <a:t>Joint statement of demand and market gaps </a:t>
            </a:r>
          </a:p>
        </p:txBody>
      </p:sp>
      <p:pic>
        <p:nvPicPr>
          <p:cNvPr id="5" name="Picture 4">
            <a:extLst>
              <a:ext uri="{FF2B5EF4-FFF2-40B4-BE49-F238E27FC236}">
                <a16:creationId xmlns:a16="http://schemas.microsoft.com/office/drawing/2014/main" id="{6C8A0185-9BC5-D4FC-E27E-70903632C577}"/>
              </a:ext>
            </a:extLst>
          </p:cNvPr>
          <p:cNvPicPr>
            <a:picLocks noChangeAspect="1"/>
          </p:cNvPicPr>
          <p:nvPr/>
        </p:nvPicPr>
        <p:blipFill rotWithShape="1">
          <a:blip r:embed="rId2"/>
          <a:srcRect l="45893" t="22064" r="23929" b="7937"/>
          <a:stretch/>
        </p:blipFill>
        <p:spPr>
          <a:xfrm>
            <a:off x="7981498" y="1725387"/>
            <a:ext cx="3299755" cy="4305300"/>
          </a:xfrm>
          <a:prstGeom prst="rect">
            <a:avLst/>
          </a:prstGeom>
        </p:spPr>
      </p:pic>
      <p:pic>
        <p:nvPicPr>
          <p:cNvPr id="7" name="Picture 6">
            <a:extLst>
              <a:ext uri="{FF2B5EF4-FFF2-40B4-BE49-F238E27FC236}">
                <a16:creationId xmlns:a16="http://schemas.microsoft.com/office/drawing/2014/main" id="{67D1DDA0-8A31-9288-6E79-F3348345BD5A}"/>
              </a:ext>
            </a:extLst>
          </p:cNvPr>
          <p:cNvPicPr>
            <a:picLocks noChangeAspect="1"/>
          </p:cNvPicPr>
          <p:nvPr/>
        </p:nvPicPr>
        <p:blipFill rotWithShape="1">
          <a:blip r:embed="rId3"/>
          <a:srcRect l="34643" t="32382" r="8304" b="8888"/>
          <a:stretch/>
        </p:blipFill>
        <p:spPr>
          <a:xfrm>
            <a:off x="566057" y="1899558"/>
            <a:ext cx="6955973" cy="4027714"/>
          </a:xfrm>
          <a:prstGeom prst="rect">
            <a:avLst/>
          </a:prstGeom>
        </p:spPr>
      </p:pic>
    </p:spTree>
    <p:extLst>
      <p:ext uri="{BB962C8B-B14F-4D97-AF65-F5344CB8AC3E}">
        <p14:creationId xmlns:p14="http://schemas.microsoft.com/office/powerpoint/2010/main" val="596434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48CE5-252F-0E23-6D6A-AB71555E3544}"/>
              </a:ext>
            </a:extLst>
          </p:cNvPr>
          <p:cNvSpPr>
            <a:spLocks noGrp="1"/>
          </p:cNvSpPr>
          <p:nvPr>
            <p:ph type="title"/>
          </p:nvPr>
        </p:nvSpPr>
        <p:spPr/>
        <p:txBody>
          <a:bodyPr/>
          <a:lstStyle/>
          <a:p>
            <a:r>
              <a:rPr lang="en-GB" sz="3200" dirty="0"/>
              <a:t>Collaboration with ENTRANCE project</a:t>
            </a:r>
          </a:p>
        </p:txBody>
      </p:sp>
      <p:pic>
        <p:nvPicPr>
          <p:cNvPr id="1026" name="Picture 2">
            <a:extLst>
              <a:ext uri="{FF2B5EF4-FFF2-40B4-BE49-F238E27FC236}">
                <a16:creationId xmlns:a16="http://schemas.microsoft.com/office/drawing/2014/main" id="{A4E38CF2-1ED6-A12D-5EA1-86C4A0D87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457" y="1362638"/>
            <a:ext cx="9042627" cy="5064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85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CCCC-ED1D-B1FE-378C-5C1517423E92}"/>
              </a:ext>
            </a:extLst>
          </p:cNvPr>
          <p:cNvSpPr>
            <a:spLocks noGrp="1"/>
          </p:cNvSpPr>
          <p:nvPr>
            <p:ph type="title"/>
          </p:nvPr>
        </p:nvSpPr>
        <p:spPr/>
        <p:txBody>
          <a:bodyPr/>
          <a:lstStyle/>
          <a:p>
            <a:r>
              <a:rPr lang="en-GB" dirty="0"/>
              <a:t>Market gaps </a:t>
            </a:r>
          </a:p>
        </p:txBody>
      </p:sp>
      <p:sp>
        <p:nvSpPr>
          <p:cNvPr id="3" name="Text Placeholder 2">
            <a:extLst>
              <a:ext uri="{FF2B5EF4-FFF2-40B4-BE49-F238E27FC236}">
                <a16:creationId xmlns:a16="http://schemas.microsoft.com/office/drawing/2014/main" id="{19D3D4D8-BE7F-EE86-216D-270B19B08C47}"/>
              </a:ext>
            </a:extLst>
          </p:cNvPr>
          <p:cNvSpPr>
            <a:spLocks noGrp="1"/>
          </p:cNvSpPr>
          <p:nvPr>
            <p:ph type="body" idx="1"/>
          </p:nvPr>
        </p:nvSpPr>
        <p:spPr>
          <a:xfrm>
            <a:off x="359229" y="1500050"/>
            <a:ext cx="11636827" cy="4876800"/>
          </a:xfrm>
        </p:spPr>
        <p:txBody>
          <a:bodyPr/>
          <a:lstStyle/>
          <a:p>
            <a:pPr marL="228600" indent="0"/>
            <a:endParaRPr lang="en-GB" i="1" dirty="0"/>
          </a:p>
          <a:p>
            <a:pPr marL="228600" indent="0"/>
            <a:r>
              <a:rPr lang="en-GB" i="1" dirty="0"/>
              <a:t>The large gap in the Total Cost of Ownership compared to diesel equivalents, combined with the operational limitations such as range constraints, running time, or payload losses, are the main factors hindering the transition to Zero-Emission vehicles (ZEV).</a:t>
            </a:r>
          </a:p>
        </p:txBody>
      </p:sp>
    </p:spTree>
    <p:extLst>
      <p:ext uri="{BB962C8B-B14F-4D97-AF65-F5344CB8AC3E}">
        <p14:creationId xmlns:p14="http://schemas.microsoft.com/office/powerpoint/2010/main" val="733310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CCCC-ED1D-B1FE-378C-5C1517423E92}"/>
              </a:ext>
            </a:extLst>
          </p:cNvPr>
          <p:cNvSpPr>
            <a:spLocks noGrp="1"/>
          </p:cNvSpPr>
          <p:nvPr>
            <p:ph type="title"/>
          </p:nvPr>
        </p:nvSpPr>
        <p:spPr/>
        <p:txBody>
          <a:bodyPr/>
          <a:lstStyle/>
          <a:p>
            <a:r>
              <a:rPr lang="en-GB" dirty="0"/>
              <a:t>Market gaps </a:t>
            </a:r>
          </a:p>
        </p:txBody>
      </p:sp>
      <p:sp>
        <p:nvSpPr>
          <p:cNvPr id="3" name="Text Placeholder 2">
            <a:extLst>
              <a:ext uri="{FF2B5EF4-FFF2-40B4-BE49-F238E27FC236}">
                <a16:creationId xmlns:a16="http://schemas.microsoft.com/office/drawing/2014/main" id="{19D3D4D8-BE7F-EE86-216D-270B19B08C47}"/>
              </a:ext>
            </a:extLst>
          </p:cNvPr>
          <p:cNvSpPr>
            <a:spLocks noGrp="1"/>
          </p:cNvSpPr>
          <p:nvPr>
            <p:ph type="body" idx="1"/>
          </p:nvPr>
        </p:nvSpPr>
        <p:spPr>
          <a:xfrm>
            <a:off x="609600" y="1500050"/>
            <a:ext cx="11430000" cy="4876800"/>
          </a:xfrm>
        </p:spPr>
        <p:txBody>
          <a:bodyPr/>
          <a:lstStyle/>
          <a:p>
            <a:pPr marL="228600" indent="0"/>
            <a:r>
              <a:rPr lang="en-GB" sz="3600" dirty="0">
                <a:latin typeface="Montserrat" panose="00000500000000000000" pitchFamily="2" charset="0"/>
              </a:rPr>
              <a:t>1) Data and planning operation</a:t>
            </a:r>
          </a:p>
          <a:p>
            <a:pPr marL="228600" indent="0"/>
            <a:r>
              <a:rPr lang="en-GB" sz="3600" dirty="0">
                <a:latin typeface="Montserrat" panose="00000500000000000000" pitchFamily="2" charset="0"/>
              </a:rPr>
              <a:t>2) Delivery time and issues in the supply chain</a:t>
            </a:r>
          </a:p>
          <a:p>
            <a:pPr marL="228600" indent="0"/>
            <a:r>
              <a:rPr lang="en-GB" sz="3600" dirty="0">
                <a:latin typeface="Montserrat" panose="00000500000000000000" pitchFamily="2" charset="0"/>
              </a:rPr>
              <a:t>3) After-sale support and dismantling</a:t>
            </a:r>
          </a:p>
          <a:p>
            <a:pPr marL="228600" indent="0"/>
            <a:r>
              <a:rPr lang="en-GB" sz="3600" dirty="0">
                <a:latin typeface="Montserrat" panose="00000500000000000000" pitchFamily="2" charset="0"/>
              </a:rPr>
              <a:t>4) Batteries</a:t>
            </a:r>
          </a:p>
          <a:p>
            <a:pPr marL="228600" indent="0"/>
            <a:r>
              <a:rPr lang="en-GB" sz="3600" dirty="0">
                <a:latin typeface="Montserrat" panose="00000500000000000000" pitchFamily="2" charset="0"/>
              </a:rPr>
              <a:t>5) Energy production and recharging infrastructure</a:t>
            </a:r>
          </a:p>
        </p:txBody>
      </p:sp>
    </p:spTree>
    <p:extLst>
      <p:ext uri="{BB962C8B-B14F-4D97-AF65-F5344CB8AC3E}">
        <p14:creationId xmlns:p14="http://schemas.microsoft.com/office/powerpoint/2010/main" val="2928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CCCC-ED1D-B1FE-378C-5C1517423E92}"/>
              </a:ext>
            </a:extLst>
          </p:cNvPr>
          <p:cNvSpPr>
            <a:spLocks noGrp="1"/>
          </p:cNvSpPr>
          <p:nvPr>
            <p:ph type="title"/>
          </p:nvPr>
        </p:nvSpPr>
        <p:spPr/>
        <p:txBody>
          <a:bodyPr/>
          <a:lstStyle/>
          <a:p>
            <a:r>
              <a:rPr lang="en-GB" dirty="0"/>
              <a:t>The elephant in the room </a:t>
            </a:r>
          </a:p>
        </p:txBody>
      </p:sp>
      <p:sp>
        <p:nvSpPr>
          <p:cNvPr id="3" name="Text Placeholder 2">
            <a:extLst>
              <a:ext uri="{FF2B5EF4-FFF2-40B4-BE49-F238E27FC236}">
                <a16:creationId xmlns:a16="http://schemas.microsoft.com/office/drawing/2014/main" id="{19D3D4D8-BE7F-EE86-216D-270B19B08C47}"/>
              </a:ext>
            </a:extLst>
          </p:cNvPr>
          <p:cNvSpPr>
            <a:spLocks noGrp="1"/>
          </p:cNvSpPr>
          <p:nvPr>
            <p:ph type="body" idx="1"/>
          </p:nvPr>
        </p:nvSpPr>
        <p:spPr/>
        <p:txBody>
          <a:bodyPr/>
          <a:lstStyle/>
          <a:p>
            <a:endParaRPr lang="en-GB" dirty="0"/>
          </a:p>
          <a:p>
            <a:pPr marL="228600" indent="0"/>
            <a:r>
              <a:rPr lang="en-GB" b="1" dirty="0"/>
              <a:t>6) High-cost and high risk</a:t>
            </a:r>
          </a:p>
          <a:p>
            <a:r>
              <a:rPr lang="en-GB" dirty="0"/>
              <a:t>Not enough financing to buy an entire fleet of new vehicles so there is also need for retrofitting as a mid-term solution (retrofit for 5-6 years) until it is possible to purchase the new vehicles</a:t>
            </a:r>
          </a:p>
          <a:p>
            <a:endParaRPr lang="en-GB" dirty="0"/>
          </a:p>
        </p:txBody>
      </p:sp>
      <p:sp>
        <p:nvSpPr>
          <p:cNvPr id="5" name="TextBox 4">
            <a:extLst>
              <a:ext uri="{FF2B5EF4-FFF2-40B4-BE49-F238E27FC236}">
                <a16:creationId xmlns:a16="http://schemas.microsoft.com/office/drawing/2014/main" id="{3993D243-84DA-C1F4-2190-F6D520D14723}"/>
              </a:ext>
            </a:extLst>
          </p:cNvPr>
          <p:cNvSpPr txBox="1"/>
          <p:nvPr/>
        </p:nvSpPr>
        <p:spPr>
          <a:xfrm>
            <a:off x="3048000" y="3249777"/>
            <a:ext cx="6096000" cy="369332"/>
          </a:xfrm>
          <a:prstGeom prst="rect">
            <a:avLst/>
          </a:prstGeom>
          <a:noFill/>
        </p:spPr>
        <p:txBody>
          <a:bodyPr wrap="square">
            <a:spAutoFit/>
          </a:bodyPr>
          <a:lstStyle/>
          <a:p>
            <a:r>
              <a:rPr lang="en-GB" b="0" dirty="0">
                <a:effectLst/>
              </a:rPr>
              <a:t> </a:t>
            </a:r>
            <a:endParaRPr lang="en-GB" dirty="0"/>
          </a:p>
        </p:txBody>
      </p:sp>
      <p:sp>
        <p:nvSpPr>
          <p:cNvPr id="7" name="TextBox 6">
            <a:extLst>
              <a:ext uri="{FF2B5EF4-FFF2-40B4-BE49-F238E27FC236}">
                <a16:creationId xmlns:a16="http://schemas.microsoft.com/office/drawing/2014/main" id="{07E6607C-6D25-3209-F2B5-F6806C6F5236}"/>
              </a:ext>
            </a:extLst>
          </p:cNvPr>
          <p:cNvSpPr txBox="1"/>
          <p:nvPr/>
        </p:nvSpPr>
        <p:spPr>
          <a:xfrm>
            <a:off x="3048000" y="3249777"/>
            <a:ext cx="6096000" cy="369332"/>
          </a:xfrm>
          <a:prstGeom prst="rect">
            <a:avLst/>
          </a:prstGeom>
          <a:noFill/>
        </p:spPr>
        <p:txBody>
          <a:bodyPr wrap="square">
            <a:spAutoFit/>
          </a:bodyPr>
          <a:lstStyle/>
          <a:p>
            <a:r>
              <a:rPr lang="en-GB" b="0" dirty="0">
                <a:effectLst/>
              </a:rPr>
              <a:t> </a:t>
            </a:r>
            <a:endParaRPr lang="en-GB" dirty="0"/>
          </a:p>
        </p:txBody>
      </p:sp>
    </p:spTree>
    <p:extLst>
      <p:ext uri="{BB962C8B-B14F-4D97-AF65-F5344CB8AC3E}">
        <p14:creationId xmlns:p14="http://schemas.microsoft.com/office/powerpoint/2010/main" val="990095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B753B-0625-2A68-60E1-D0A5C3101485}"/>
              </a:ext>
            </a:extLst>
          </p:cNvPr>
          <p:cNvSpPr>
            <a:spLocks noGrp="1"/>
          </p:cNvSpPr>
          <p:nvPr>
            <p:ph type="title"/>
          </p:nvPr>
        </p:nvSpPr>
        <p:spPr/>
        <p:txBody>
          <a:bodyPr/>
          <a:lstStyle/>
          <a:p>
            <a:r>
              <a:rPr lang="en-GB" dirty="0"/>
              <a:t>THANK YOU!</a:t>
            </a:r>
          </a:p>
        </p:txBody>
      </p:sp>
      <p:pic>
        <p:nvPicPr>
          <p:cNvPr id="5" name="Picture 4">
            <a:extLst>
              <a:ext uri="{FF2B5EF4-FFF2-40B4-BE49-F238E27FC236}">
                <a16:creationId xmlns:a16="http://schemas.microsoft.com/office/drawing/2014/main" id="{5997E5C5-CE12-53E0-0788-BE4A41821AA0}"/>
              </a:ext>
            </a:extLst>
          </p:cNvPr>
          <p:cNvPicPr>
            <a:picLocks noChangeAspect="1"/>
          </p:cNvPicPr>
          <p:nvPr/>
        </p:nvPicPr>
        <p:blipFill rotWithShape="1">
          <a:blip r:embed="rId2"/>
          <a:srcRect l="26072" t="23016" r="5000" b="11269"/>
          <a:stretch/>
        </p:blipFill>
        <p:spPr>
          <a:xfrm>
            <a:off x="1317173" y="1507637"/>
            <a:ext cx="9144000" cy="4903648"/>
          </a:xfrm>
          <a:prstGeom prst="rect">
            <a:avLst/>
          </a:prstGeom>
        </p:spPr>
      </p:pic>
    </p:spTree>
    <p:extLst>
      <p:ext uri="{BB962C8B-B14F-4D97-AF65-F5344CB8AC3E}">
        <p14:creationId xmlns:p14="http://schemas.microsoft.com/office/powerpoint/2010/main" val="2182073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15"/>
          <p:cNvPicPr preferRelativeResize="0"/>
          <p:nvPr/>
        </p:nvPicPr>
        <p:blipFill rotWithShape="1">
          <a:blip r:embed="rId3">
            <a:alphaModFix/>
          </a:blip>
          <a:srcRect/>
          <a:stretch/>
        </p:blipFill>
        <p:spPr>
          <a:xfrm>
            <a:off x="0" y="0"/>
            <a:ext cx="4867249" cy="6587424"/>
          </a:xfrm>
          <a:prstGeom prst="rect">
            <a:avLst/>
          </a:prstGeom>
          <a:noFill/>
          <a:ln>
            <a:noFill/>
          </a:ln>
        </p:spPr>
      </p:pic>
      <p:pic>
        <p:nvPicPr>
          <p:cNvPr id="162" name="Google Shape;162;p15"/>
          <p:cNvPicPr preferRelativeResize="0"/>
          <p:nvPr/>
        </p:nvPicPr>
        <p:blipFill rotWithShape="1">
          <a:blip r:embed="rId3">
            <a:alphaModFix/>
          </a:blip>
          <a:srcRect r="-43245"/>
          <a:stretch/>
        </p:blipFill>
        <p:spPr>
          <a:xfrm>
            <a:off x="4673800" y="0"/>
            <a:ext cx="4908300" cy="6587424"/>
          </a:xfrm>
          <a:prstGeom prst="rect">
            <a:avLst/>
          </a:prstGeom>
          <a:noFill/>
          <a:ln>
            <a:noFill/>
          </a:ln>
        </p:spPr>
      </p:pic>
      <p:sp>
        <p:nvSpPr>
          <p:cNvPr id="163" name="Google Shape;163;p15"/>
          <p:cNvSpPr/>
          <p:nvPr/>
        </p:nvSpPr>
        <p:spPr>
          <a:xfrm>
            <a:off x="8277800" y="5524225"/>
            <a:ext cx="3825300" cy="987000"/>
          </a:xfrm>
          <a:prstGeom prst="rect">
            <a:avLst/>
          </a:prstGeom>
          <a:solidFill>
            <a:srgbClr val="FFFFFF"/>
          </a:solidFill>
          <a:ln>
            <a:noFill/>
          </a:ln>
        </p:spPr>
        <p:txBody>
          <a:bodyPr spcFirstLastPara="1" wrap="square" lIns="126000" tIns="36000" rIns="108000" bIns="36000" anchor="ctr" anchorCtr="0">
            <a:noAutofit/>
          </a:bodyPr>
          <a:lstStyle/>
          <a:p>
            <a:pPr marL="0" marR="0" lvl="0" indent="0" algn="just" rtl="0">
              <a:lnSpc>
                <a:spcPct val="100000"/>
              </a:lnSpc>
              <a:spcBef>
                <a:spcPts val="0"/>
              </a:spcBef>
              <a:spcAft>
                <a:spcPts val="0"/>
              </a:spcAft>
              <a:buClr>
                <a:srgbClr val="000000"/>
              </a:buClr>
              <a:buSzPts val="900"/>
              <a:buFont typeface="Arial"/>
              <a:buNone/>
            </a:pPr>
            <a:r>
              <a:rPr lang="en-GB" sz="1200" b="0" i="0" u="none" strike="noStrike" cap="none">
                <a:solidFill>
                  <a:schemeClr val="accent1"/>
                </a:solidFill>
                <a:latin typeface="Montserrat"/>
                <a:ea typeface="Montserrat"/>
                <a:cs typeface="Montserrat"/>
                <a:sym typeface="Montserrat"/>
              </a:rPr>
              <a:t>The Big Buyers is a European Commission platform for promoting collaboration between big public buyers in implementing strategic public procurement for sustainable and innovative goods and services.</a:t>
            </a:r>
            <a:endParaRPr sz="1200" b="0" i="0" u="none" strike="noStrike" cap="none">
              <a:solidFill>
                <a:schemeClr val="accent1"/>
              </a:solidFill>
              <a:latin typeface="Montserrat"/>
              <a:ea typeface="Montserrat"/>
              <a:cs typeface="Montserrat"/>
              <a:sym typeface="Montserrat"/>
            </a:endParaRPr>
          </a:p>
        </p:txBody>
      </p:sp>
      <p:pic>
        <p:nvPicPr>
          <p:cNvPr id="164" name="Google Shape;164;p15" descr="C:\Users\watt\AppData\Local\Temp\7zO4A10C565\logo-ce-horizontal-en-quadri-hr.jpg"/>
          <p:cNvPicPr preferRelativeResize="0"/>
          <p:nvPr/>
        </p:nvPicPr>
        <p:blipFill rotWithShape="1">
          <a:blip r:embed="rId4">
            <a:alphaModFix/>
          </a:blip>
          <a:srcRect b="-10410"/>
          <a:stretch/>
        </p:blipFill>
        <p:spPr>
          <a:xfrm>
            <a:off x="8254036" y="4429300"/>
            <a:ext cx="3872839" cy="1076225"/>
          </a:xfrm>
          <a:prstGeom prst="rect">
            <a:avLst/>
          </a:prstGeom>
          <a:noFill/>
          <a:ln>
            <a:noFill/>
          </a:ln>
          <a:effectLst>
            <a:outerShdw blurRad="57150" dist="133350" dir="5400000" algn="bl" rotWithShape="0">
              <a:srgbClr val="FFFFFF"/>
            </a:outerShdw>
          </a:effectLst>
        </p:spPr>
      </p:pic>
      <p:sp>
        <p:nvSpPr>
          <p:cNvPr id="165" name="Google Shape;165;p15"/>
          <p:cNvSpPr/>
          <p:nvPr/>
        </p:nvSpPr>
        <p:spPr>
          <a:xfrm>
            <a:off x="730050" y="1374175"/>
            <a:ext cx="7128600" cy="3187500"/>
          </a:xfrm>
          <a:prstGeom prst="rect">
            <a:avLst/>
          </a:prstGeom>
          <a:solidFill>
            <a:schemeClr val="lt1"/>
          </a:solidFill>
          <a:ln w="28575" cap="flat" cmpd="sng">
            <a:solidFill>
              <a:srgbClr val="95C11F"/>
            </a:solidFill>
            <a:prstDash val="solid"/>
            <a:round/>
            <a:headEnd type="none" w="sm" len="sm"/>
            <a:tailEnd type="none" w="sm" len="sm"/>
          </a:ln>
        </p:spPr>
        <p:txBody>
          <a:bodyPr spcFirstLastPara="1" wrap="square" lIns="198000" tIns="118800" rIns="162000" bIns="118800" anchor="t" anchorCtr="0">
            <a:noAutofit/>
          </a:bodyPr>
          <a:lstStyle/>
          <a:p>
            <a:pPr marL="0" marR="0" lvl="0" indent="0" algn="l" rtl="0">
              <a:lnSpc>
                <a:spcPct val="90000"/>
              </a:lnSpc>
              <a:spcBef>
                <a:spcPts val="640"/>
              </a:spcBef>
              <a:spcAft>
                <a:spcPts val="0"/>
              </a:spcAft>
              <a:buClr>
                <a:srgbClr val="000000"/>
              </a:buClr>
              <a:buSzPts val="5200"/>
              <a:buFont typeface="Arial"/>
              <a:buNone/>
            </a:pPr>
            <a:r>
              <a:rPr lang="en-GB" sz="4900" b="1" i="0" u="none" strike="noStrike" cap="none">
                <a:solidFill>
                  <a:schemeClr val="dk2"/>
                </a:solidFill>
                <a:latin typeface="Montserrat"/>
                <a:ea typeface="Montserrat"/>
                <a:cs typeface="Montserrat"/>
                <a:sym typeface="Montserrat"/>
              </a:rPr>
              <a:t>Thank you! </a:t>
            </a:r>
            <a:endParaRPr/>
          </a:p>
          <a:p>
            <a:pPr marL="0" marR="0" lvl="0" indent="0" algn="l" rtl="0">
              <a:lnSpc>
                <a:spcPct val="90000"/>
              </a:lnSpc>
              <a:spcBef>
                <a:spcPts val="640"/>
              </a:spcBef>
              <a:spcAft>
                <a:spcPts val="0"/>
              </a:spcAft>
              <a:buClr>
                <a:srgbClr val="000000"/>
              </a:buClr>
              <a:buSzPts val="5200"/>
              <a:buFont typeface="Arial"/>
              <a:buNone/>
            </a:pPr>
            <a:endParaRPr sz="1600" b="0" i="0" u="none" strike="noStrike" cap="none">
              <a:solidFill>
                <a:schemeClr val="dk2"/>
              </a:solidFill>
              <a:latin typeface="Montserrat"/>
              <a:ea typeface="Montserrat"/>
              <a:cs typeface="Montserrat"/>
              <a:sym typeface="Montserrat"/>
            </a:endParaRPr>
          </a:p>
          <a:p>
            <a:pPr marL="0" marR="0" lvl="0" indent="0" algn="l" rtl="0">
              <a:lnSpc>
                <a:spcPct val="90000"/>
              </a:lnSpc>
              <a:spcBef>
                <a:spcPts val="640"/>
              </a:spcBef>
              <a:spcAft>
                <a:spcPts val="0"/>
              </a:spcAft>
              <a:buClr>
                <a:srgbClr val="000000"/>
              </a:buClr>
              <a:buSzPts val="5200"/>
              <a:buFont typeface="Arial"/>
              <a:buNone/>
            </a:pPr>
            <a:r>
              <a:rPr lang="en-GB" sz="1800" b="0" i="0" u="none" strike="noStrike" cap="none">
                <a:solidFill>
                  <a:schemeClr val="dk2"/>
                </a:solidFill>
                <a:latin typeface="Montserrat"/>
                <a:ea typeface="Montserrat"/>
                <a:cs typeface="Montserrat"/>
                <a:sym typeface="Montserrat"/>
              </a:rPr>
              <a:t>Anja De Cunto – Eurocities    </a:t>
            </a:r>
            <a:r>
              <a:rPr lang="en-GB" sz="1800" b="0" i="0" u="sng" strike="noStrike" cap="none">
                <a:solidFill>
                  <a:schemeClr val="dk2"/>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anja.decunto@eurocities.eu</a:t>
            </a:r>
            <a:endParaRPr sz="1800">
              <a:solidFill>
                <a:schemeClr val="dk2"/>
              </a:solidFill>
              <a:latin typeface="Montserrat"/>
              <a:ea typeface="Montserrat"/>
              <a:cs typeface="Montserrat"/>
              <a:sym typeface="Montserrat"/>
            </a:endParaRPr>
          </a:p>
          <a:p>
            <a:pPr marL="0" marR="0" lvl="0" indent="0" algn="l" rtl="0">
              <a:lnSpc>
                <a:spcPct val="90000"/>
              </a:lnSpc>
              <a:spcBef>
                <a:spcPts val="640"/>
              </a:spcBef>
              <a:spcAft>
                <a:spcPts val="0"/>
              </a:spcAft>
              <a:buClr>
                <a:srgbClr val="000000"/>
              </a:buClr>
              <a:buSzPts val="5200"/>
              <a:buFont typeface="Arial"/>
              <a:buNone/>
            </a:pPr>
            <a:endParaRPr sz="1600">
              <a:solidFill>
                <a:schemeClr val="dk2"/>
              </a:solidFill>
              <a:latin typeface="Montserrat"/>
              <a:ea typeface="Montserrat"/>
              <a:cs typeface="Montserrat"/>
              <a:sym typeface="Montserrat"/>
            </a:endParaRPr>
          </a:p>
          <a:p>
            <a:pPr marL="0" lvl="0" indent="0" algn="l" rtl="0">
              <a:lnSpc>
                <a:spcPct val="90000"/>
              </a:lnSpc>
              <a:spcBef>
                <a:spcPts val="640"/>
              </a:spcBef>
              <a:spcAft>
                <a:spcPts val="0"/>
              </a:spcAft>
              <a:buClr>
                <a:srgbClr val="000000"/>
              </a:buClr>
              <a:buSzPts val="2200"/>
              <a:buFont typeface="Arial"/>
              <a:buNone/>
            </a:pPr>
            <a:r>
              <a:rPr lang="en-GB" sz="1800">
                <a:solidFill>
                  <a:schemeClr val="dk2"/>
                </a:solidFill>
                <a:latin typeface="Montserrat"/>
                <a:ea typeface="Montserrat"/>
                <a:cs typeface="Montserrat"/>
                <a:sym typeface="Montserrat"/>
              </a:rPr>
              <a:t>Contact us:</a:t>
            </a:r>
            <a:endParaRPr sz="2200" b="1" i="1">
              <a:solidFill>
                <a:schemeClr val="dk2"/>
              </a:solidFill>
              <a:latin typeface="Montserrat"/>
              <a:ea typeface="Montserrat"/>
              <a:cs typeface="Montserrat"/>
              <a:sym typeface="Montserrat"/>
            </a:endParaRPr>
          </a:p>
          <a:p>
            <a:pPr marL="0" lvl="0" indent="0" algn="l" rtl="0">
              <a:lnSpc>
                <a:spcPct val="90000"/>
              </a:lnSpc>
              <a:spcBef>
                <a:spcPts val="640"/>
              </a:spcBef>
              <a:spcAft>
                <a:spcPts val="0"/>
              </a:spcAft>
              <a:buClr>
                <a:srgbClr val="000000"/>
              </a:buClr>
              <a:buSzPts val="2200"/>
              <a:buFont typeface="Arial"/>
              <a:buNone/>
            </a:pPr>
            <a:r>
              <a:rPr lang="en-GB" sz="2200" u="sng">
                <a:solidFill>
                  <a:schemeClr val="hlink"/>
                </a:solidFill>
                <a:latin typeface="Montserrat"/>
                <a:ea typeface="Montserrat"/>
                <a:cs typeface="Montserrat"/>
                <a:sym typeface="Montserrat"/>
                <a:hlinkClick r:id="rId6"/>
              </a:rPr>
              <a:t>info@bigbuyers.eu</a:t>
            </a:r>
            <a:endParaRPr sz="2200" b="1" i="1">
              <a:solidFill>
                <a:schemeClr val="dk2"/>
              </a:solidFill>
              <a:latin typeface="Montserrat"/>
              <a:ea typeface="Montserrat"/>
              <a:cs typeface="Montserrat"/>
              <a:sym typeface="Montserrat"/>
            </a:endParaRPr>
          </a:p>
          <a:p>
            <a:pPr marL="0" lvl="0" indent="0" algn="l" rtl="0">
              <a:lnSpc>
                <a:spcPct val="90000"/>
              </a:lnSpc>
              <a:spcBef>
                <a:spcPts val="640"/>
              </a:spcBef>
              <a:spcAft>
                <a:spcPts val="0"/>
              </a:spcAft>
              <a:buClr>
                <a:srgbClr val="000000"/>
              </a:buClr>
              <a:buSzPts val="2200"/>
              <a:buFont typeface="Arial"/>
              <a:buNone/>
            </a:pPr>
            <a:r>
              <a:rPr lang="en-GB" sz="2400" b="1" i="1">
                <a:solidFill>
                  <a:schemeClr val="dk2"/>
                </a:solidFill>
                <a:uFill>
                  <a:noFill/>
                </a:uFill>
                <a:latin typeface="Montserrat"/>
                <a:ea typeface="Montserrat"/>
                <a:cs typeface="Montserrat"/>
                <a:sym typeface="Montserrat"/>
                <a:hlinkClick r:id="rId7">
                  <a:extLst>
                    <a:ext uri="{A12FA001-AC4F-418D-AE19-62706E023703}">
                      <ahyp:hlinkClr xmlns:ahyp="http://schemas.microsoft.com/office/drawing/2018/hyperlinkcolor" val="tx"/>
                    </a:ext>
                  </a:extLst>
                </a:hlinkClick>
              </a:rPr>
              <a:t>www.bigbuyers.eu</a:t>
            </a:r>
            <a:endParaRPr sz="2400">
              <a:solidFill>
                <a:schemeClr val="dk2"/>
              </a:solidFill>
              <a:latin typeface="Montserrat"/>
              <a:ea typeface="Montserrat"/>
              <a:cs typeface="Montserrat"/>
              <a:sym typeface="Montserrat"/>
            </a:endParaRPr>
          </a:p>
          <a:p>
            <a:pPr marL="0" lvl="0" indent="0" algn="l" rtl="0">
              <a:lnSpc>
                <a:spcPct val="90000"/>
              </a:lnSpc>
              <a:spcBef>
                <a:spcPts val="640"/>
              </a:spcBef>
              <a:spcAft>
                <a:spcPts val="0"/>
              </a:spcAft>
              <a:buClr>
                <a:srgbClr val="000000"/>
              </a:buClr>
              <a:buSzPts val="5200"/>
              <a:buFont typeface="Arial"/>
              <a:buNone/>
            </a:pPr>
            <a:endParaRPr sz="2200">
              <a:solidFill>
                <a:schemeClr val="dk2"/>
              </a:solidFill>
              <a:latin typeface="Montserrat"/>
              <a:ea typeface="Montserrat"/>
              <a:cs typeface="Montserrat"/>
              <a:sym typeface="Montserrat"/>
            </a:endParaRPr>
          </a:p>
          <a:p>
            <a:pPr marL="0" marR="0" lvl="0" indent="0" algn="l" rtl="0">
              <a:lnSpc>
                <a:spcPct val="90000"/>
              </a:lnSpc>
              <a:spcBef>
                <a:spcPts val="640"/>
              </a:spcBef>
              <a:spcAft>
                <a:spcPts val="0"/>
              </a:spcAft>
              <a:buClr>
                <a:srgbClr val="000000"/>
              </a:buClr>
              <a:buSzPts val="5200"/>
              <a:buFont typeface="Arial"/>
              <a:buNone/>
            </a:pPr>
            <a:endParaRPr sz="1600">
              <a:solidFill>
                <a:schemeClr val="dk2"/>
              </a:solidFill>
              <a:latin typeface="Montserrat"/>
              <a:ea typeface="Montserrat"/>
              <a:cs typeface="Montserrat"/>
              <a:sym typeface="Montserrat"/>
            </a:endParaRPr>
          </a:p>
          <a:p>
            <a:pPr marL="0" marR="0" lvl="0" indent="0" algn="l" rtl="0">
              <a:lnSpc>
                <a:spcPct val="90000"/>
              </a:lnSpc>
              <a:spcBef>
                <a:spcPts val="640"/>
              </a:spcBef>
              <a:spcAft>
                <a:spcPts val="0"/>
              </a:spcAft>
              <a:buClr>
                <a:srgbClr val="000000"/>
              </a:buClr>
              <a:buSzPts val="5200"/>
              <a:buFont typeface="Arial"/>
              <a:buNone/>
            </a:pPr>
            <a:r>
              <a:rPr lang="en-GB" sz="1600" b="0" i="0" u="none" strike="noStrike" cap="none">
                <a:solidFill>
                  <a:schemeClr val="dk2"/>
                </a:solidFill>
                <a:latin typeface="Montserrat"/>
                <a:ea typeface="Montserrat"/>
                <a:cs typeface="Montserrat"/>
                <a:sym typeface="Montserrat"/>
              </a:rPr>
              <a:t>  </a:t>
            </a:r>
            <a:endParaRPr/>
          </a:p>
          <a:p>
            <a:pPr marL="0" marR="0" lvl="0" indent="0" algn="l" rtl="0">
              <a:lnSpc>
                <a:spcPct val="90000"/>
              </a:lnSpc>
              <a:spcBef>
                <a:spcPts val="640"/>
              </a:spcBef>
              <a:spcAft>
                <a:spcPts val="0"/>
              </a:spcAft>
              <a:buClr>
                <a:srgbClr val="000000"/>
              </a:buClr>
              <a:buSzPts val="5200"/>
              <a:buFont typeface="Arial"/>
              <a:buNone/>
            </a:pPr>
            <a:endParaRPr sz="1600" b="0" i="0" u="none" strike="noStrike" cap="none">
              <a:solidFill>
                <a:schemeClr val="dk2"/>
              </a:solidFill>
              <a:latin typeface="Montserrat"/>
              <a:ea typeface="Montserrat"/>
              <a:cs typeface="Montserrat"/>
              <a:sym typeface="Montserrat"/>
            </a:endParaRPr>
          </a:p>
          <a:p>
            <a:pPr marL="0" marR="0" lvl="0" indent="0" algn="l" rtl="0">
              <a:lnSpc>
                <a:spcPct val="90000"/>
              </a:lnSpc>
              <a:spcBef>
                <a:spcPts val="1500"/>
              </a:spcBef>
              <a:spcAft>
                <a:spcPts val="0"/>
              </a:spcAft>
              <a:buClr>
                <a:srgbClr val="000000"/>
              </a:buClr>
              <a:buSzPts val="2000"/>
              <a:buFont typeface="Trebuchet MS"/>
              <a:buNone/>
            </a:pPr>
            <a:endParaRPr sz="1000" b="0" i="0" u="none" strike="noStrike" cap="none">
              <a:solidFill>
                <a:srgbClr val="000000"/>
              </a:solidFill>
              <a:latin typeface="Montserrat"/>
              <a:ea typeface="Montserrat"/>
              <a:cs typeface="Montserrat"/>
              <a:sym typeface="Montserrat"/>
            </a:endParaRPr>
          </a:p>
        </p:txBody>
      </p:sp>
      <p:pic>
        <p:nvPicPr>
          <p:cNvPr id="166" name="Google Shape;166;p15"/>
          <p:cNvPicPr preferRelativeResize="0"/>
          <p:nvPr/>
        </p:nvPicPr>
        <p:blipFill rotWithShape="1">
          <a:blip r:embed="rId8">
            <a:alphaModFix/>
          </a:blip>
          <a:srcRect/>
          <a:stretch/>
        </p:blipFill>
        <p:spPr>
          <a:xfrm>
            <a:off x="9953959" y="3250527"/>
            <a:ext cx="1872691" cy="597293"/>
          </a:xfrm>
          <a:prstGeom prst="rect">
            <a:avLst/>
          </a:prstGeom>
          <a:noFill/>
          <a:ln>
            <a:noFill/>
          </a:ln>
        </p:spPr>
      </p:pic>
      <p:pic>
        <p:nvPicPr>
          <p:cNvPr id="167" name="Google Shape;167;p15"/>
          <p:cNvPicPr preferRelativeResize="0"/>
          <p:nvPr/>
        </p:nvPicPr>
        <p:blipFill rotWithShape="1">
          <a:blip r:embed="rId9">
            <a:alphaModFix/>
          </a:blip>
          <a:srcRect l="10488" t="12880" r="11876" b="15000"/>
          <a:stretch/>
        </p:blipFill>
        <p:spPr>
          <a:xfrm>
            <a:off x="8354000" y="3173675"/>
            <a:ext cx="1440916" cy="1150425"/>
          </a:xfrm>
          <a:prstGeom prst="rect">
            <a:avLst/>
          </a:prstGeom>
          <a:noFill/>
          <a:ln>
            <a:noFill/>
          </a:ln>
        </p:spPr>
      </p:pic>
      <p:sp>
        <p:nvSpPr>
          <p:cNvPr id="168" name="Google Shape;168;p15"/>
          <p:cNvSpPr txBox="1"/>
          <p:nvPr/>
        </p:nvSpPr>
        <p:spPr>
          <a:xfrm>
            <a:off x="1054550" y="5028900"/>
            <a:ext cx="4640700" cy="8208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640"/>
              </a:spcBef>
              <a:spcAft>
                <a:spcPts val="0"/>
              </a:spcAft>
              <a:buClr>
                <a:srgbClr val="000000"/>
              </a:buClr>
              <a:buSzPts val="5200"/>
              <a:buFont typeface="Arial"/>
              <a:buNone/>
            </a:pPr>
            <a:endParaRPr sz="1800">
              <a:solidFill>
                <a:schemeClr val="dk2"/>
              </a:solidFill>
              <a:latin typeface="Montserrat"/>
              <a:ea typeface="Montserrat"/>
              <a:cs typeface="Montserrat"/>
              <a:sym typeface="Montserrat"/>
            </a:endParaRPr>
          </a:p>
          <a:p>
            <a:pPr marL="0" marR="0" lvl="0" indent="0" algn="l" rtl="0">
              <a:lnSpc>
                <a:spcPct val="90000"/>
              </a:lnSpc>
              <a:spcBef>
                <a:spcPts val="640"/>
              </a:spcBef>
              <a:spcAft>
                <a:spcPts val="0"/>
              </a:spcAft>
              <a:buClr>
                <a:srgbClr val="000000"/>
              </a:buClr>
              <a:buSzPts val="2200"/>
              <a:buFont typeface="Arial"/>
              <a:buNone/>
            </a:pPr>
            <a:r>
              <a:rPr lang="en-GB" sz="2200" b="1" i="1" u="none" strike="noStrike" cap="none">
                <a:solidFill>
                  <a:schemeClr val="dk2"/>
                </a:solidFill>
                <a:latin typeface="Montserrat"/>
                <a:ea typeface="Montserrat"/>
                <a:cs typeface="Montserrat"/>
                <a:sym typeface="Montserrat"/>
              </a:rPr>
              <a:t> </a:t>
            </a:r>
            <a:endParaRPr sz="1600" b="1" i="1" u="none" strike="noStrike" cap="none">
              <a:solidFill>
                <a:schemeClr val="dk2"/>
              </a:solidFill>
              <a:latin typeface="Montserrat"/>
              <a:ea typeface="Montserrat"/>
              <a:cs typeface="Montserrat"/>
              <a:sym typeface="Montserrat"/>
            </a:endParaRPr>
          </a:p>
        </p:txBody>
      </p:sp>
      <p:pic>
        <p:nvPicPr>
          <p:cNvPr id="169" name="Google Shape;169;p15"/>
          <p:cNvPicPr preferRelativeResize="0"/>
          <p:nvPr/>
        </p:nvPicPr>
        <p:blipFill rotWithShape="1">
          <a:blip r:embed="rId10">
            <a:alphaModFix/>
          </a:blip>
          <a:srcRect/>
          <a:stretch/>
        </p:blipFill>
        <p:spPr>
          <a:xfrm>
            <a:off x="8354000" y="217275"/>
            <a:ext cx="3522202" cy="17611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44" name="Google Shape;44;gefb9984037_1_103"/>
          <p:cNvPicPr preferRelativeResize="0">
            <a:picLocks noGrp="1"/>
          </p:cNvPicPr>
          <p:nvPr>
            <p:ph type="body" idx="2"/>
          </p:nvPr>
        </p:nvPicPr>
        <p:blipFill rotWithShape="1">
          <a:blip r:embed="rId3">
            <a:alphaModFix/>
          </a:blip>
          <a:srcRect r="17675"/>
          <a:stretch/>
        </p:blipFill>
        <p:spPr>
          <a:xfrm>
            <a:off x="7140799" y="1683552"/>
            <a:ext cx="4754700" cy="3853200"/>
          </a:xfrm>
          <a:prstGeom prst="rect">
            <a:avLst/>
          </a:prstGeom>
          <a:noFill/>
          <a:ln>
            <a:noFill/>
          </a:ln>
        </p:spPr>
      </p:pic>
      <p:sp>
        <p:nvSpPr>
          <p:cNvPr id="45" name="Google Shape;45;gefb9984037_1_103"/>
          <p:cNvSpPr txBox="1">
            <a:spLocks noGrp="1"/>
          </p:cNvSpPr>
          <p:nvPr>
            <p:ph type="title"/>
          </p:nvPr>
        </p:nvSpPr>
        <p:spPr>
          <a:xfrm>
            <a:off x="598150" y="-193000"/>
            <a:ext cx="9244800" cy="1609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62626"/>
              </a:buClr>
              <a:buSzPts val="1600"/>
              <a:buNone/>
            </a:pPr>
            <a:r>
              <a:rPr lang="en-GB"/>
              <a:t>What is the Big Buyers?</a:t>
            </a:r>
            <a:endParaRPr/>
          </a:p>
        </p:txBody>
      </p:sp>
      <p:sp>
        <p:nvSpPr>
          <p:cNvPr id="46" name="Google Shape;46;gefb9984037_1_103"/>
          <p:cNvSpPr txBox="1">
            <a:spLocks noGrp="1"/>
          </p:cNvSpPr>
          <p:nvPr>
            <p:ph type="body" idx="1"/>
          </p:nvPr>
        </p:nvSpPr>
        <p:spPr>
          <a:xfrm>
            <a:off x="599450" y="1349150"/>
            <a:ext cx="6014100" cy="5238600"/>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480"/>
              </a:spcBef>
              <a:spcAft>
                <a:spcPts val="0"/>
              </a:spcAft>
              <a:buSzPts val="1800"/>
              <a:buNone/>
            </a:pPr>
            <a:endParaRPr sz="2433" b="1"/>
          </a:p>
          <a:p>
            <a:pPr marL="0" lvl="0" indent="0" algn="l" rtl="0">
              <a:lnSpc>
                <a:spcPct val="100000"/>
              </a:lnSpc>
              <a:spcBef>
                <a:spcPts val="1280"/>
              </a:spcBef>
              <a:spcAft>
                <a:spcPts val="0"/>
              </a:spcAft>
              <a:buSzPts val="1800"/>
              <a:buNone/>
            </a:pPr>
            <a:r>
              <a:rPr lang="en-GB" sz="2433"/>
              <a:t>Collaboration between big buyers in Europe in </a:t>
            </a:r>
            <a:r>
              <a:rPr lang="en-GB" sz="2433">
                <a:latin typeface="Montserrat Black"/>
                <a:ea typeface="Montserrat Black"/>
                <a:cs typeface="Montserrat Black"/>
                <a:sym typeface="Montserrat Black"/>
              </a:rPr>
              <a:t>strategic public procurement </a:t>
            </a:r>
            <a:r>
              <a:rPr lang="en-GB" sz="2433"/>
              <a:t>to help drive the market for </a:t>
            </a:r>
            <a:r>
              <a:rPr lang="en-GB" sz="2433">
                <a:latin typeface="Montserrat Black"/>
                <a:ea typeface="Montserrat Black"/>
                <a:cs typeface="Montserrat Black"/>
                <a:sym typeface="Montserrat Black"/>
              </a:rPr>
              <a:t>innovative </a:t>
            </a:r>
            <a:r>
              <a:rPr lang="en-GB" sz="2433"/>
              <a:t>and </a:t>
            </a:r>
            <a:r>
              <a:rPr lang="en-GB" sz="2433">
                <a:latin typeface="Montserrat Black"/>
                <a:ea typeface="Montserrat Black"/>
                <a:cs typeface="Montserrat Black"/>
                <a:sym typeface="Montserrat Black"/>
              </a:rPr>
              <a:t>sustainable </a:t>
            </a:r>
            <a:r>
              <a:rPr lang="en-GB" sz="2433"/>
              <a:t>goods and services.</a:t>
            </a:r>
            <a:endParaRPr sz="2433"/>
          </a:p>
          <a:p>
            <a:pPr marL="0" lvl="0" indent="0" algn="l" rtl="0">
              <a:lnSpc>
                <a:spcPct val="100000"/>
              </a:lnSpc>
              <a:spcBef>
                <a:spcPts val="1280"/>
              </a:spcBef>
              <a:spcAft>
                <a:spcPts val="0"/>
              </a:spcAft>
              <a:buSzPts val="1800"/>
              <a:buNone/>
            </a:pPr>
            <a:r>
              <a:rPr lang="en-GB" sz="2433"/>
              <a:t> </a:t>
            </a:r>
            <a:endParaRPr sz="2433"/>
          </a:p>
          <a:p>
            <a:pPr marL="0" lvl="0" indent="0" algn="l" rtl="0">
              <a:lnSpc>
                <a:spcPct val="100000"/>
              </a:lnSpc>
              <a:spcBef>
                <a:spcPts val="1280"/>
              </a:spcBef>
              <a:spcAft>
                <a:spcPts val="0"/>
              </a:spcAft>
              <a:buSzPts val="1800"/>
              <a:buNone/>
            </a:pPr>
            <a:r>
              <a:rPr lang="en-GB" sz="2433"/>
              <a:t>An initiative of the European Commission, DG Grow.</a:t>
            </a:r>
            <a:endParaRPr sz="2433"/>
          </a:p>
          <a:p>
            <a:pPr marL="0" lvl="0" indent="0" algn="l" rtl="0">
              <a:lnSpc>
                <a:spcPct val="100000"/>
              </a:lnSpc>
              <a:spcBef>
                <a:spcPts val="1280"/>
              </a:spcBef>
              <a:spcAft>
                <a:spcPts val="0"/>
              </a:spcAft>
              <a:buSzPts val="1800"/>
              <a:buNone/>
            </a:pPr>
            <a:endParaRPr sz="2433"/>
          </a:p>
          <a:p>
            <a:pPr marL="0" lvl="0" indent="0" algn="l" rtl="0">
              <a:lnSpc>
                <a:spcPct val="100000"/>
              </a:lnSpc>
              <a:spcBef>
                <a:spcPts val="1280"/>
              </a:spcBef>
              <a:spcAft>
                <a:spcPts val="0"/>
              </a:spcAft>
              <a:buSzPts val="1800"/>
              <a:buNone/>
            </a:pPr>
            <a:r>
              <a:rPr lang="en-GB" sz="2433"/>
              <a:t>Managed by Eurocities and ICLEI</a:t>
            </a:r>
            <a:endParaRPr sz="2433"/>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52" name="Google Shape;52;gefb9984037_1_6"/>
          <p:cNvPicPr preferRelativeResize="0"/>
          <p:nvPr/>
        </p:nvPicPr>
        <p:blipFill rotWithShape="1">
          <a:blip r:embed="rId3">
            <a:alphaModFix/>
          </a:blip>
          <a:srcRect l="15929" t="10039" r="17753" b="18850"/>
          <a:stretch/>
        </p:blipFill>
        <p:spPr>
          <a:xfrm>
            <a:off x="1099329" y="248063"/>
            <a:ext cx="9993331" cy="6027318"/>
          </a:xfrm>
          <a:prstGeom prst="rect">
            <a:avLst/>
          </a:prstGeom>
          <a:noFill/>
          <a:ln w="9525" cap="flat" cmpd="sng">
            <a:solidFill>
              <a:schemeClr val="accent6"/>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gefb9984037_1_29"/>
          <p:cNvSpPr txBox="1">
            <a:spLocks noGrp="1"/>
          </p:cNvSpPr>
          <p:nvPr>
            <p:ph type="body" idx="1"/>
          </p:nvPr>
        </p:nvSpPr>
        <p:spPr>
          <a:xfrm>
            <a:off x="599450" y="1349150"/>
            <a:ext cx="6726636" cy="5238600"/>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480"/>
              </a:spcBef>
              <a:spcAft>
                <a:spcPts val="0"/>
              </a:spcAft>
              <a:buSzPts val="1800"/>
              <a:buNone/>
            </a:pPr>
            <a:endParaRPr sz="2033" b="1" dirty="0"/>
          </a:p>
          <a:p>
            <a:pPr marL="0" lvl="0" indent="0" algn="l" rtl="0">
              <a:lnSpc>
                <a:spcPct val="100000"/>
              </a:lnSpc>
              <a:spcBef>
                <a:spcPts val="480"/>
              </a:spcBef>
              <a:spcAft>
                <a:spcPts val="0"/>
              </a:spcAft>
              <a:buSzPts val="1800"/>
              <a:buNone/>
            </a:pPr>
            <a:r>
              <a:rPr lang="en-GB" sz="2400" dirty="0">
                <a:latin typeface="Montserrat Black"/>
                <a:ea typeface="Montserrat Black"/>
                <a:cs typeface="Montserrat Black"/>
                <a:sym typeface="Montserrat Black"/>
              </a:rPr>
              <a:t>Focus</a:t>
            </a:r>
            <a:endParaRPr sz="2400" dirty="0">
              <a:latin typeface="Montserrat Black"/>
              <a:ea typeface="Montserrat Black"/>
              <a:cs typeface="Montserrat Black"/>
              <a:sym typeface="Montserrat Black"/>
            </a:endParaRPr>
          </a:p>
          <a:p>
            <a:pPr marL="0" lvl="0" indent="0" algn="l" rtl="0">
              <a:lnSpc>
                <a:spcPct val="90000"/>
              </a:lnSpc>
              <a:spcBef>
                <a:spcPts val="1000"/>
              </a:spcBef>
              <a:spcAft>
                <a:spcPts val="0"/>
              </a:spcAft>
              <a:buSzPts val="2400"/>
              <a:buNone/>
            </a:pPr>
            <a:r>
              <a:rPr lang="en-GB" sz="2400" dirty="0"/>
              <a:t>Electrification of heavy-duty vehicles (waste trucks, street cleaning, heavy delivery)</a:t>
            </a:r>
            <a:endParaRPr sz="2400" dirty="0"/>
          </a:p>
          <a:p>
            <a:pPr marL="457200" lvl="0" indent="-381000" algn="l" rtl="0">
              <a:lnSpc>
                <a:spcPct val="90000"/>
              </a:lnSpc>
              <a:spcBef>
                <a:spcPts val="0"/>
              </a:spcBef>
              <a:spcAft>
                <a:spcPts val="0"/>
              </a:spcAft>
              <a:buSzPts val="2400"/>
              <a:buChar char="•"/>
            </a:pPr>
            <a:r>
              <a:rPr lang="en-GB" sz="2400" dirty="0"/>
              <a:t>Acquisition of new vehicles</a:t>
            </a:r>
            <a:endParaRPr sz="2400" dirty="0"/>
          </a:p>
          <a:p>
            <a:pPr marL="457200" lvl="0" indent="-381000" algn="l" rtl="0">
              <a:lnSpc>
                <a:spcPct val="90000"/>
              </a:lnSpc>
              <a:spcBef>
                <a:spcPts val="0"/>
              </a:spcBef>
              <a:spcAft>
                <a:spcPts val="0"/>
              </a:spcAft>
              <a:buSzPts val="2400"/>
              <a:buChar char="•"/>
            </a:pPr>
            <a:r>
              <a:rPr lang="en-GB" sz="2400" dirty="0"/>
              <a:t>Retrofitting of current vehicles </a:t>
            </a:r>
            <a:endParaRPr sz="2400" dirty="0"/>
          </a:p>
          <a:p>
            <a:pPr marL="0" lvl="0" indent="0" algn="l" rtl="0">
              <a:lnSpc>
                <a:spcPct val="100000"/>
              </a:lnSpc>
              <a:spcBef>
                <a:spcPts val="1280"/>
              </a:spcBef>
              <a:spcAft>
                <a:spcPts val="0"/>
              </a:spcAft>
              <a:buSzPts val="1800"/>
              <a:buNone/>
            </a:pPr>
            <a:r>
              <a:rPr lang="en-GB" sz="2400" dirty="0">
                <a:latin typeface="Montserrat Black"/>
                <a:ea typeface="Montserrat Black"/>
                <a:cs typeface="Montserrat Black"/>
                <a:sym typeface="Montserrat Black"/>
              </a:rPr>
              <a:t>Buyers</a:t>
            </a:r>
            <a:endParaRPr sz="2400" dirty="0">
              <a:latin typeface="Montserrat Black"/>
              <a:ea typeface="Montserrat Black"/>
              <a:cs typeface="Montserrat Black"/>
              <a:sym typeface="Montserrat Black"/>
            </a:endParaRPr>
          </a:p>
          <a:p>
            <a:pPr marL="0" lvl="0" indent="0" algn="l" rtl="0">
              <a:lnSpc>
                <a:spcPct val="100000"/>
              </a:lnSpc>
              <a:spcBef>
                <a:spcPts val="1280"/>
              </a:spcBef>
              <a:spcAft>
                <a:spcPts val="0"/>
              </a:spcAft>
              <a:buSzPts val="1800"/>
              <a:buNone/>
            </a:pPr>
            <a:r>
              <a:rPr lang="en-GB" sz="2400" dirty="0"/>
              <a:t>Rotterdam, Amsterdam, Oslo, Cologne, Helsinki, Gothenburg, Lisbon, Porto, …</a:t>
            </a:r>
          </a:p>
          <a:p>
            <a:pPr marL="0" lvl="0" indent="0" algn="l" rtl="0">
              <a:lnSpc>
                <a:spcPct val="100000"/>
              </a:lnSpc>
              <a:spcBef>
                <a:spcPts val="1280"/>
              </a:spcBef>
              <a:spcAft>
                <a:spcPts val="0"/>
              </a:spcAft>
              <a:buSzPts val="1800"/>
              <a:buNone/>
            </a:pPr>
            <a:r>
              <a:rPr lang="en-GB" sz="2400" dirty="0">
                <a:hlinkClick r:id="rId3"/>
              </a:rPr>
              <a:t>https://bigbuyers.eu/working-groups/electric-heavy-duty-vehicles</a:t>
            </a:r>
            <a:r>
              <a:rPr lang="en-GB" sz="2400" dirty="0"/>
              <a:t> </a:t>
            </a:r>
            <a:endParaRPr sz="2400" dirty="0"/>
          </a:p>
          <a:p>
            <a:pPr marL="0" lvl="0" indent="0" algn="l" rtl="0">
              <a:lnSpc>
                <a:spcPct val="100000"/>
              </a:lnSpc>
              <a:spcBef>
                <a:spcPts val="1280"/>
              </a:spcBef>
              <a:spcAft>
                <a:spcPts val="0"/>
              </a:spcAft>
              <a:buSzPts val="1800"/>
              <a:buNone/>
            </a:pPr>
            <a:endParaRPr sz="2033" b="1" dirty="0"/>
          </a:p>
          <a:p>
            <a:pPr marL="0" lvl="0" indent="0" algn="l" rtl="0">
              <a:lnSpc>
                <a:spcPct val="100000"/>
              </a:lnSpc>
              <a:spcBef>
                <a:spcPts val="1280"/>
              </a:spcBef>
              <a:spcAft>
                <a:spcPts val="0"/>
              </a:spcAft>
              <a:buSzPts val="1800"/>
              <a:buNone/>
            </a:pPr>
            <a:r>
              <a:rPr lang="en-GB" sz="2033" b="1" dirty="0"/>
              <a:t> </a:t>
            </a:r>
            <a:endParaRPr sz="2033" b="1" dirty="0"/>
          </a:p>
        </p:txBody>
      </p:sp>
      <p:sp>
        <p:nvSpPr>
          <p:cNvPr id="81" name="Google Shape;81;gefb9984037_1_29"/>
          <p:cNvSpPr txBox="1">
            <a:spLocks noGrp="1"/>
          </p:cNvSpPr>
          <p:nvPr>
            <p:ph type="title"/>
          </p:nvPr>
        </p:nvSpPr>
        <p:spPr>
          <a:xfrm>
            <a:off x="598150" y="-193000"/>
            <a:ext cx="9244800" cy="1609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600"/>
              <a:buFont typeface="Arial"/>
              <a:buNone/>
            </a:pPr>
            <a:r>
              <a:rPr lang="en-GB" dirty="0">
                <a:solidFill>
                  <a:schemeClr val="dk2"/>
                </a:solidFill>
              </a:rPr>
              <a:t>Heavy-Duty Electric Vehicles</a:t>
            </a:r>
            <a:endParaRPr dirty="0">
              <a:solidFill>
                <a:schemeClr val="dk2"/>
              </a:solidFill>
            </a:endParaRPr>
          </a:p>
        </p:txBody>
      </p:sp>
      <p:pic>
        <p:nvPicPr>
          <p:cNvPr id="82" name="Google Shape;82;gefb9984037_1_29"/>
          <p:cNvPicPr preferRelativeResize="0"/>
          <p:nvPr/>
        </p:nvPicPr>
        <p:blipFill rotWithShape="1">
          <a:blip r:embed="rId4">
            <a:alphaModFix/>
          </a:blip>
          <a:srcRect l="12592" r="28039"/>
          <a:stretch/>
        </p:blipFill>
        <p:spPr>
          <a:xfrm>
            <a:off x="7629883" y="1416189"/>
            <a:ext cx="4265628" cy="478267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gefb9984037_1_39"/>
          <p:cNvSpPr txBox="1">
            <a:spLocks noGrp="1"/>
          </p:cNvSpPr>
          <p:nvPr>
            <p:ph type="body" idx="1"/>
          </p:nvPr>
        </p:nvSpPr>
        <p:spPr>
          <a:xfrm>
            <a:off x="599450" y="1349150"/>
            <a:ext cx="6650436" cy="5238600"/>
          </a:xfrm>
          <a:prstGeom prst="rect">
            <a:avLst/>
          </a:prstGeom>
          <a:noFill/>
          <a:ln>
            <a:noFill/>
          </a:ln>
        </p:spPr>
        <p:txBody>
          <a:bodyPr spcFirstLastPara="1" wrap="square" lIns="121900" tIns="60925" rIns="121900" bIns="60925" anchor="t" anchorCtr="0">
            <a:noAutofit/>
          </a:bodyPr>
          <a:lstStyle/>
          <a:p>
            <a:pPr marL="0" lvl="0" indent="0" algn="l" rtl="0">
              <a:lnSpc>
                <a:spcPct val="90000"/>
              </a:lnSpc>
              <a:spcBef>
                <a:spcPts val="0"/>
              </a:spcBef>
              <a:spcAft>
                <a:spcPts val="0"/>
              </a:spcAft>
              <a:buSzPts val="1811"/>
              <a:buNone/>
            </a:pPr>
            <a:endParaRPr sz="2200" b="1" dirty="0">
              <a:latin typeface="Trebuchet MS"/>
              <a:ea typeface="Trebuchet MS"/>
              <a:cs typeface="Trebuchet MS"/>
              <a:sym typeface="Trebuchet MS"/>
            </a:endParaRPr>
          </a:p>
          <a:p>
            <a:pPr marL="0" lvl="0" indent="0" algn="l" rtl="0">
              <a:lnSpc>
                <a:spcPct val="100000"/>
              </a:lnSpc>
              <a:spcBef>
                <a:spcPts val="480"/>
              </a:spcBef>
              <a:spcAft>
                <a:spcPts val="0"/>
              </a:spcAft>
              <a:buSzPts val="1800"/>
              <a:buNone/>
            </a:pPr>
            <a:r>
              <a:rPr lang="en-GB" sz="2200" dirty="0">
                <a:latin typeface="Montserrat Black"/>
                <a:ea typeface="Montserrat Black"/>
                <a:cs typeface="Montserrat Black"/>
                <a:sym typeface="Montserrat Black"/>
              </a:rPr>
              <a:t>Added value</a:t>
            </a:r>
            <a:endParaRPr sz="2200" dirty="0">
              <a:latin typeface="Montserrat Black"/>
              <a:ea typeface="Montserrat Black"/>
              <a:cs typeface="Montserrat Black"/>
              <a:sym typeface="Montserrat Black"/>
            </a:endParaRPr>
          </a:p>
          <a:p>
            <a:pPr marL="0" lvl="0" indent="0" algn="l" rtl="0">
              <a:lnSpc>
                <a:spcPct val="100000"/>
              </a:lnSpc>
              <a:spcBef>
                <a:spcPts val="480"/>
              </a:spcBef>
              <a:spcAft>
                <a:spcPts val="0"/>
              </a:spcAft>
              <a:buSzPts val="1800"/>
              <a:buNone/>
            </a:pPr>
            <a:endParaRPr sz="2200" dirty="0"/>
          </a:p>
          <a:p>
            <a:pPr marL="457200" lvl="0" indent="-368300" algn="l" rtl="0">
              <a:lnSpc>
                <a:spcPct val="100000"/>
              </a:lnSpc>
              <a:spcBef>
                <a:spcPts val="480"/>
              </a:spcBef>
              <a:spcAft>
                <a:spcPts val="0"/>
              </a:spcAft>
              <a:buSzPts val="2200"/>
              <a:buFont typeface="Arial"/>
              <a:buChar char="•"/>
            </a:pPr>
            <a:r>
              <a:rPr lang="en-GB" sz="2200" dirty="0"/>
              <a:t>Accelerating acquisition of electric vehicles, to achieve zero emissions vehicle fleets in cities by 2030</a:t>
            </a:r>
            <a:endParaRPr sz="2200" dirty="0"/>
          </a:p>
          <a:p>
            <a:pPr marL="457200" lvl="0" indent="0" algn="l" rtl="0">
              <a:lnSpc>
                <a:spcPct val="100000"/>
              </a:lnSpc>
              <a:spcBef>
                <a:spcPts val="480"/>
              </a:spcBef>
              <a:spcAft>
                <a:spcPts val="0"/>
              </a:spcAft>
              <a:buSzPts val="2400"/>
              <a:buNone/>
            </a:pPr>
            <a:endParaRPr sz="2200" dirty="0"/>
          </a:p>
          <a:p>
            <a:pPr marL="457200" lvl="0" indent="-368300" algn="l" rtl="0">
              <a:lnSpc>
                <a:spcPct val="100000"/>
              </a:lnSpc>
              <a:spcBef>
                <a:spcPts val="480"/>
              </a:spcBef>
              <a:spcAft>
                <a:spcPts val="0"/>
              </a:spcAft>
              <a:buSzPts val="2200"/>
              <a:buFont typeface="Arial"/>
              <a:buChar char="•"/>
            </a:pPr>
            <a:r>
              <a:rPr lang="en-GB" sz="2200" dirty="0"/>
              <a:t>Support market options availability for EU peripheral regions</a:t>
            </a:r>
            <a:endParaRPr sz="2200" dirty="0"/>
          </a:p>
          <a:p>
            <a:pPr marL="457200" lvl="0" indent="0" algn="l" rtl="0">
              <a:lnSpc>
                <a:spcPct val="100000"/>
              </a:lnSpc>
              <a:spcBef>
                <a:spcPts val="480"/>
              </a:spcBef>
              <a:spcAft>
                <a:spcPts val="0"/>
              </a:spcAft>
              <a:buSzPts val="2400"/>
              <a:buNone/>
            </a:pPr>
            <a:endParaRPr sz="2200" dirty="0"/>
          </a:p>
          <a:p>
            <a:pPr marL="457200" lvl="0" indent="-368300" algn="l" rtl="0">
              <a:lnSpc>
                <a:spcPct val="100000"/>
              </a:lnSpc>
              <a:spcBef>
                <a:spcPts val="480"/>
              </a:spcBef>
              <a:spcAft>
                <a:spcPts val="0"/>
              </a:spcAft>
              <a:buSzPts val="2200"/>
              <a:buFont typeface="Arial"/>
              <a:buChar char="•"/>
            </a:pPr>
            <a:r>
              <a:rPr lang="en-GB" sz="2200" dirty="0"/>
              <a:t>Support R&amp;D efforts of suppliers by further understanding entities‘ current and future needs</a:t>
            </a:r>
            <a:endParaRPr sz="2200" dirty="0"/>
          </a:p>
        </p:txBody>
      </p:sp>
      <p:sp>
        <p:nvSpPr>
          <p:cNvPr id="89" name="Google Shape;89;gefb9984037_1_39"/>
          <p:cNvSpPr txBox="1">
            <a:spLocks noGrp="1"/>
          </p:cNvSpPr>
          <p:nvPr>
            <p:ph type="title"/>
          </p:nvPr>
        </p:nvSpPr>
        <p:spPr>
          <a:xfrm>
            <a:off x="598150" y="-193000"/>
            <a:ext cx="9244800" cy="1609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600"/>
              <a:buNone/>
            </a:pPr>
            <a:r>
              <a:rPr lang="en-GB" dirty="0">
                <a:solidFill>
                  <a:schemeClr val="dk2"/>
                </a:solidFill>
              </a:rPr>
              <a:t>Heavy-Duty Electric Vehicles</a:t>
            </a:r>
            <a:endParaRPr dirty="0">
              <a:solidFill>
                <a:schemeClr val="dk2"/>
              </a:solidFill>
            </a:endParaRPr>
          </a:p>
        </p:txBody>
      </p:sp>
      <p:pic>
        <p:nvPicPr>
          <p:cNvPr id="90" name="Google Shape;90;gefb9984037_1_39"/>
          <p:cNvPicPr preferRelativeResize="0"/>
          <p:nvPr/>
        </p:nvPicPr>
        <p:blipFill rotWithShape="1">
          <a:blip r:embed="rId3">
            <a:alphaModFix/>
          </a:blip>
          <a:srcRect/>
          <a:stretch/>
        </p:blipFill>
        <p:spPr>
          <a:xfrm>
            <a:off x="7817392" y="1613051"/>
            <a:ext cx="4078119" cy="433581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gefb9984037_1_119"/>
          <p:cNvSpPr txBox="1">
            <a:spLocks noGrp="1"/>
          </p:cNvSpPr>
          <p:nvPr>
            <p:ph type="title"/>
          </p:nvPr>
        </p:nvSpPr>
        <p:spPr>
          <a:xfrm>
            <a:off x="598150" y="-193000"/>
            <a:ext cx="9244800" cy="1609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62626"/>
              </a:buClr>
              <a:buSzPts val="1600"/>
              <a:buNone/>
            </a:pPr>
            <a:r>
              <a:rPr lang="en-GB"/>
              <a:t>Advantages of joint European collaboration</a:t>
            </a:r>
            <a:r>
              <a:rPr lang="en-GB" sz="3200">
                <a:solidFill>
                  <a:schemeClr val="dk2"/>
                </a:solidFill>
                <a:latin typeface="Trebuchet MS"/>
                <a:ea typeface="Trebuchet MS"/>
                <a:cs typeface="Trebuchet MS"/>
                <a:sym typeface="Trebuchet MS"/>
              </a:rPr>
              <a:t> </a:t>
            </a:r>
            <a:endParaRPr/>
          </a:p>
        </p:txBody>
      </p:sp>
      <p:sp>
        <p:nvSpPr>
          <p:cNvPr id="58" name="Google Shape;58;gefb9984037_1_119"/>
          <p:cNvSpPr txBox="1">
            <a:spLocks noGrp="1"/>
          </p:cNvSpPr>
          <p:nvPr>
            <p:ph type="body" idx="1"/>
          </p:nvPr>
        </p:nvSpPr>
        <p:spPr>
          <a:xfrm>
            <a:off x="599450" y="1349150"/>
            <a:ext cx="11148000" cy="5238600"/>
          </a:xfrm>
          <a:prstGeom prst="rect">
            <a:avLst/>
          </a:prstGeom>
          <a:noFill/>
          <a:ln>
            <a:noFill/>
          </a:ln>
        </p:spPr>
        <p:txBody>
          <a:bodyPr spcFirstLastPara="1" wrap="square" lIns="121900" tIns="60925" rIns="121900" bIns="60925" anchor="t" anchorCtr="0">
            <a:noAutofit/>
          </a:bodyPr>
          <a:lstStyle/>
          <a:p>
            <a:pPr marL="0" lvl="0" indent="0" algn="l" rtl="0">
              <a:lnSpc>
                <a:spcPct val="100000"/>
              </a:lnSpc>
              <a:spcBef>
                <a:spcPts val="480"/>
              </a:spcBef>
              <a:spcAft>
                <a:spcPts val="0"/>
              </a:spcAft>
              <a:buSzPts val="1800"/>
              <a:buNone/>
            </a:pPr>
            <a:endParaRPr sz="2033" b="1"/>
          </a:p>
          <a:p>
            <a:pPr marL="0" lvl="0" indent="0" algn="l" rtl="0">
              <a:lnSpc>
                <a:spcPct val="100000"/>
              </a:lnSpc>
              <a:spcBef>
                <a:spcPts val="480"/>
              </a:spcBef>
              <a:spcAft>
                <a:spcPts val="0"/>
              </a:spcAft>
              <a:buClr>
                <a:srgbClr val="000000"/>
              </a:buClr>
              <a:buSzPts val="1800"/>
              <a:buFont typeface="Arial"/>
              <a:buNone/>
            </a:pPr>
            <a:r>
              <a:rPr lang="en-GB" sz="2033">
                <a:latin typeface="Montserrat Black"/>
                <a:ea typeface="Montserrat Black"/>
                <a:cs typeface="Montserrat Black"/>
                <a:sym typeface="Montserrat Black"/>
              </a:rPr>
              <a:t>Participants</a:t>
            </a:r>
            <a:endParaRPr sz="2900">
              <a:latin typeface="Montserrat Black"/>
              <a:ea typeface="Montserrat Black"/>
              <a:cs typeface="Montserrat Black"/>
              <a:sym typeface="Montserrat Black"/>
            </a:endParaRPr>
          </a:p>
          <a:p>
            <a:pPr marL="609600" lvl="0" indent="-433895" algn="l" rtl="0">
              <a:lnSpc>
                <a:spcPct val="100000"/>
              </a:lnSpc>
              <a:spcBef>
                <a:spcPts val="480"/>
              </a:spcBef>
              <a:spcAft>
                <a:spcPts val="0"/>
              </a:spcAft>
              <a:buSzPts val="2033"/>
              <a:buChar char="•"/>
            </a:pPr>
            <a:r>
              <a:rPr lang="en-GB" sz="2000"/>
              <a:t>Higher purchasing power &gt; work jointly on market consultations/market dialogues</a:t>
            </a:r>
            <a:endParaRPr sz="2000"/>
          </a:p>
          <a:p>
            <a:pPr marL="609600" lvl="0" indent="-433895" algn="l" rtl="0">
              <a:lnSpc>
                <a:spcPct val="100000"/>
              </a:lnSpc>
              <a:spcBef>
                <a:spcPts val="480"/>
              </a:spcBef>
              <a:spcAft>
                <a:spcPts val="0"/>
              </a:spcAft>
              <a:buSzPts val="2033"/>
              <a:buChar char="•"/>
            </a:pPr>
            <a:r>
              <a:rPr lang="en-GB" sz="2000"/>
              <a:t>Share information on new technologies, products availability and prices across Europe</a:t>
            </a:r>
            <a:endParaRPr sz="2000"/>
          </a:p>
          <a:p>
            <a:pPr marL="609600" lvl="0" indent="-433895" algn="l" rtl="0">
              <a:lnSpc>
                <a:spcPct val="100000"/>
              </a:lnSpc>
              <a:spcBef>
                <a:spcPts val="480"/>
              </a:spcBef>
              <a:spcAft>
                <a:spcPts val="0"/>
              </a:spcAft>
              <a:buSzPts val="2033"/>
              <a:buChar char="•"/>
            </a:pPr>
            <a:r>
              <a:rPr lang="en-GB" sz="2000"/>
              <a:t>Sharing on LCA methodologies, market engagement techniques and successful procurement criteria (i.e. how to evaluate and compare the environmental ambition of tender offers)</a:t>
            </a:r>
            <a:endParaRPr sz="2033"/>
          </a:p>
          <a:p>
            <a:pPr marL="0" lvl="0" indent="0" algn="l" rtl="0">
              <a:lnSpc>
                <a:spcPct val="100000"/>
              </a:lnSpc>
              <a:spcBef>
                <a:spcPts val="480"/>
              </a:spcBef>
              <a:spcAft>
                <a:spcPts val="0"/>
              </a:spcAft>
              <a:buSzPts val="2400"/>
              <a:buNone/>
            </a:pPr>
            <a:endParaRPr sz="2033"/>
          </a:p>
          <a:p>
            <a:pPr marL="0" lvl="0" indent="0" algn="l" rtl="0">
              <a:lnSpc>
                <a:spcPct val="100000"/>
              </a:lnSpc>
              <a:spcBef>
                <a:spcPts val="1280"/>
              </a:spcBef>
              <a:spcAft>
                <a:spcPts val="0"/>
              </a:spcAft>
              <a:buSzPts val="1800"/>
              <a:buNone/>
            </a:pPr>
            <a:r>
              <a:rPr lang="en-GB" sz="2033">
                <a:latin typeface="Montserrat Black"/>
                <a:ea typeface="Montserrat Black"/>
                <a:cs typeface="Montserrat Black"/>
                <a:sym typeface="Montserrat Black"/>
              </a:rPr>
              <a:t>Companies</a:t>
            </a:r>
            <a:endParaRPr sz="2900">
              <a:latin typeface="Montserrat Black"/>
              <a:ea typeface="Montserrat Black"/>
              <a:cs typeface="Montserrat Black"/>
              <a:sym typeface="Montserrat Black"/>
            </a:endParaRPr>
          </a:p>
          <a:p>
            <a:pPr marL="609600" lvl="0" indent="-433895" algn="l" rtl="0">
              <a:lnSpc>
                <a:spcPct val="100000"/>
              </a:lnSpc>
              <a:spcBef>
                <a:spcPts val="480"/>
              </a:spcBef>
              <a:spcAft>
                <a:spcPts val="0"/>
              </a:spcAft>
              <a:buSzPts val="2033"/>
              <a:buChar char="•"/>
            </a:pPr>
            <a:r>
              <a:rPr lang="en-GB" sz="2000"/>
              <a:t>Support R&amp;D efforts, by providing test grounds for pilots </a:t>
            </a:r>
            <a:endParaRPr sz="2000"/>
          </a:p>
          <a:p>
            <a:pPr marL="609600" lvl="0" indent="-433895" algn="l" rtl="0">
              <a:lnSpc>
                <a:spcPct val="100000"/>
              </a:lnSpc>
              <a:spcBef>
                <a:spcPts val="480"/>
              </a:spcBef>
              <a:spcAft>
                <a:spcPts val="0"/>
              </a:spcAft>
              <a:buSzPts val="2033"/>
              <a:buChar char="•"/>
            </a:pPr>
            <a:r>
              <a:rPr lang="en-GB" sz="2000"/>
              <a:t>Understanding upcoming procurement plans of buyers and their needs/challenges</a:t>
            </a:r>
            <a:endParaRPr sz="2000"/>
          </a:p>
          <a:p>
            <a:pPr marL="0" lvl="0" indent="0" algn="l" rtl="0">
              <a:lnSpc>
                <a:spcPct val="100000"/>
              </a:lnSpc>
              <a:spcBef>
                <a:spcPts val="1280"/>
              </a:spcBef>
              <a:spcAft>
                <a:spcPts val="0"/>
              </a:spcAft>
              <a:buSzPts val="1800"/>
              <a:buNone/>
            </a:pPr>
            <a:endParaRPr sz="2033" b="1"/>
          </a:p>
          <a:p>
            <a:pPr marL="0" lvl="0" indent="0" algn="l" rtl="0">
              <a:lnSpc>
                <a:spcPct val="100000"/>
              </a:lnSpc>
              <a:spcBef>
                <a:spcPts val="1280"/>
              </a:spcBef>
              <a:spcAft>
                <a:spcPts val="0"/>
              </a:spcAft>
              <a:buSzPts val="1800"/>
              <a:buNone/>
            </a:pPr>
            <a:r>
              <a:rPr lang="en-GB" sz="2033" b="1"/>
              <a:t> </a:t>
            </a:r>
            <a:endParaRPr sz="2033"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888BE-EE67-D79B-5E93-E1C08B07A724}"/>
              </a:ext>
            </a:extLst>
          </p:cNvPr>
          <p:cNvSpPr>
            <a:spLocks noGrp="1"/>
          </p:cNvSpPr>
          <p:nvPr>
            <p:ph type="title"/>
          </p:nvPr>
        </p:nvSpPr>
        <p:spPr>
          <a:xfrm>
            <a:off x="609599" y="304800"/>
            <a:ext cx="9786257" cy="914400"/>
          </a:xfrm>
        </p:spPr>
        <p:txBody>
          <a:bodyPr/>
          <a:lstStyle/>
          <a:p>
            <a:r>
              <a:rPr lang="en-GB" dirty="0"/>
              <a:t>Lesson learnt from the collaboration</a:t>
            </a:r>
          </a:p>
        </p:txBody>
      </p:sp>
      <p:sp>
        <p:nvSpPr>
          <p:cNvPr id="3" name="Text Placeholder 2">
            <a:extLst>
              <a:ext uri="{FF2B5EF4-FFF2-40B4-BE49-F238E27FC236}">
                <a16:creationId xmlns:a16="http://schemas.microsoft.com/office/drawing/2014/main" id="{A5D6EFCF-40A1-C112-B161-221D7C0AF9CB}"/>
              </a:ext>
            </a:extLst>
          </p:cNvPr>
          <p:cNvSpPr>
            <a:spLocks noGrp="1"/>
          </p:cNvSpPr>
          <p:nvPr>
            <p:ph type="body" idx="1"/>
          </p:nvPr>
        </p:nvSpPr>
        <p:spPr>
          <a:xfrm>
            <a:off x="272143" y="2209799"/>
            <a:ext cx="11310257" cy="4069079"/>
          </a:xfrm>
        </p:spPr>
        <p:txBody>
          <a:bodyPr/>
          <a:lstStyle/>
          <a:p>
            <a:pPr marL="685800" indent="-457200">
              <a:buFont typeface="Arial" panose="020B0604020202020204" pitchFamily="34" charset="0"/>
              <a:buChar char="•"/>
            </a:pPr>
            <a:r>
              <a:rPr lang="en-GB" dirty="0"/>
              <a:t>Year 1</a:t>
            </a:r>
          </a:p>
          <a:p>
            <a:pPr marL="685800" indent="-457200">
              <a:buFont typeface="Arial" panose="020B0604020202020204" pitchFamily="34" charset="0"/>
              <a:buChar char="•"/>
            </a:pPr>
            <a:r>
              <a:rPr lang="en-GB" dirty="0"/>
              <a:t>Year 2-3</a:t>
            </a:r>
          </a:p>
          <a:p>
            <a:pPr marL="685800" indent="-457200">
              <a:buFont typeface="Arial" panose="020B0604020202020204" pitchFamily="34" charset="0"/>
              <a:buChar char="•"/>
            </a:pPr>
            <a:r>
              <a:rPr lang="en-GB" dirty="0"/>
              <a:t>Year 4-8? </a:t>
            </a:r>
          </a:p>
        </p:txBody>
      </p:sp>
      <p:pic>
        <p:nvPicPr>
          <p:cNvPr id="5" name="Picture 4">
            <a:extLst>
              <a:ext uri="{FF2B5EF4-FFF2-40B4-BE49-F238E27FC236}">
                <a16:creationId xmlns:a16="http://schemas.microsoft.com/office/drawing/2014/main" id="{F0118CF1-51E3-3CD1-813D-3BDFE91ACB8B}"/>
              </a:ext>
            </a:extLst>
          </p:cNvPr>
          <p:cNvPicPr>
            <a:picLocks noChangeAspect="1"/>
          </p:cNvPicPr>
          <p:nvPr/>
        </p:nvPicPr>
        <p:blipFill rotWithShape="1">
          <a:blip r:embed="rId3"/>
          <a:srcRect l="47946" t="22539" r="25982" b="12222"/>
          <a:stretch/>
        </p:blipFill>
        <p:spPr>
          <a:xfrm>
            <a:off x="7945099" y="1694360"/>
            <a:ext cx="3049472" cy="4292237"/>
          </a:xfrm>
          <a:prstGeom prst="rect">
            <a:avLst/>
          </a:prstGeom>
        </p:spPr>
      </p:pic>
      <p:pic>
        <p:nvPicPr>
          <p:cNvPr id="6" name="Picture 5">
            <a:extLst>
              <a:ext uri="{FF2B5EF4-FFF2-40B4-BE49-F238E27FC236}">
                <a16:creationId xmlns:a16="http://schemas.microsoft.com/office/drawing/2014/main" id="{FF5371F8-564B-7319-F7FD-8DB7C59A2C7D}"/>
              </a:ext>
            </a:extLst>
          </p:cNvPr>
          <p:cNvPicPr>
            <a:picLocks noChangeAspect="1"/>
          </p:cNvPicPr>
          <p:nvPr/>
        </p:nvPicPr>
        <p:blipFill rotWithShape="1">
          <a:blip r:embed="rId4"/>
          <a:srcRect l="48304" t="22699" r="25982" b="14714"/>
          <a:stretch/>
        </p:blipFill>
        <p:spPr>
          <a:xfrm>
            <a:off x="4528457" y="1694359"/>
            <a:ext cx="3135086" cy="4292237"/>
          </a:xfrm>
          <a:prstGeom prst="rect">
            <a:avLst/>
          </a:prstGeom>
        </p:spPr>
      </p:pic>
    </p:spTree>
    <p:extLst>
      <p:ext uri="{BB962C8B-B14F-4D97-AF65-F5344CB8AC3E}">
        <p14:creationId xmlns:p14="http://schemas.microsoft.com/office/powerpoint/2010/main" val="1509004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888BE-EE67-D79B-5E93-E1C08B07A724}"/>
              </a:ext>
            </a:extLst>
          </p:cNvPr>
          <p:cNvSpPr>
            <a:spLocks noGrp="1"/>
          </p:cNvSpPr>
          <p:nvPr>
            <p:ph type="title"/>
          </p:nvPr>
        </p:nvSpPr>
        <p:spPr>
          <a:xfrm>
            <a:off x="609599" y="304800"/>
            <a:ext cx="9786257" cy="914400"/>
          </a:xfrm>
        </p:spPr>
        <p:txBody>
          <a:bodyPr/>
          <a:lstStyle/>
          <a:p>
            <a:r>
              <a:rPr lang="en-GB" dirty="0"/>
              <a:t>Lesson learnt from the collaboration</a:t>
            </a:r>
          </a:p>
        </p:txBody>
      </p:sp>
      <p:sp>
        <p:nvSpPr>
          <p:cNvPr id="3" name="Text Placeholder 2">
            <a:extLst>
              <a:ext uri="{FF2B5EF4-FFF2-40B4-BE49-F238E27FC236}">
                <a16:creationId xmlns:a16="http://schemas.microsoft.com/office/drawing/2014/main" id="{A5D6EFCF-40A1-C112-B161-221D7C0AF9CB}"/>
              </a:ext>
            </a:extLst>
          </p:cNvPr>
          <p:cNvSpPr>
            <a:spLocks noGrp="1"/>
          </p:cNvSpPr>
          <p:nvPr>
            <p:ph type="body" idx="1"/>
          </p:nvPr>
        </p:nvSpPr>
        <p:spPr>
          <a:xfrm>
            <a:off x="609600" y="1402079"/>
            <a:ext cx="5823857" cy="4876800"/>
          </a:xfrm>
        </p:spPr>
        <p:txBody>
          <a:bodyPr/>
          <a:lstStyle/>
          <a:p>
            <a:endParaRPr lang="en-GB" dirty="0"/>
          </a:p>
          <a:p>
            <a:pPr marL="742950" indent="-514350">
              <a:buFont typeface="+mj-lt"/>
              <a:buAutoNum type="arabicPeriod"/>
            </a:pPr>
            <a:r>
              <a:rPr lang="en-GB" sz="3200" dirty="0"/>
              <a:t>Successful market collaboration and country ‘relationship’ </a:t>
            </a:r>
          </a:p>
          <a:p>
            <a:pPr marL="742950" indent="-514350">
              <a:buFont typeface="+mj-lt"/>
              <a:buAutoNum type="arabicPeriod"/>
            </a:pPr>
            <a:r>
              <a:rPr lang="en-GB" sz="3200" dirty="0"/>
              <a:t>Piloting of solutions or the use of innovation procurement and mini competition</a:t>
            </a:r>
          </a:p>
        </p:txBody>
      </p:sp>
      <p:pic>
        <p:nvPicPr>
          <p:cNvPr id="2050" name="Picture 2">
            <a:extLst>
              <a:ext uri="{FF2B5EF4-FFF2-40B4-BE49-F238E27FC236}">
                <a16:creationId xmlns:a16="http://schemas.microsoft.com/office/drawing/2014/main" id="{97371C73-3118-A494-56A1-8D495292C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3457" y="1713820"/>
            <a:ext cx="5291818" cy="3974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285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888BE-EE67-D79B-5E93-E1C08B07A724}"/>
              </a:ext>
            </a:extLst>
          </p:cNvPr>
          <p:cNvSpPr>
            <a:spLocks noGrp="1"/>
          </p:cNvSpPr>
          <p:nvPr>
            <p:ph type="title"/>
          </p:nvPr>
        </p:nvSpPr>
        <p:spPr>
          <a:xfrm>
            <a:off x="609599" y="304800"/>
            <a:ext cx="9786257" cy="914400"/>
          </a:xfrm>
        </p:spPr>
        <p:txBody>
          <a:bodyPr/>
          <a:lstStyle/>
          <a:p>
            <a:r>
              <a:rPr lang="en-GB" dirty="0"/>
              <a:t>Lesson learnt from the collaboration</a:t>
            </a:r>
          </a:p>
        </p:txBody>
      </p:sp>
      <p:sp>
        <p:nvSpPr>
          <p:cNvPr id="3" name="Text Placeholder 2">
            <a:extLst>
              <a:ext uri="{FF2B5EF4-FFF2-40B4-BE49-F238E27FC236}">
                <a16:creationId xmlns:a16="http://schemas.microsoft.com/office/drawing/2014/main" id="{A5D6EFCF-40A1-C112-B161-221D7C0AF9CB}"/>
              </a:ext>
            </a:extLst>
          </p:cNvPr>
          <p:cNvSpPr>
            <a:spLocks noGrp="1"/>
          </p:cNvSpPr>
          <p:nvPr>
            <p:ph type="body" idx="1"/>
          </p:nvPr>
        </p:nvSpPr>
        <p:spPr>
          <a:xfrm>
            <a:off x="609600" y="1402079"/>
            <a:ext cx="5116286" cy="4876800"/>
          </a:xfrm>
        </p:spPr>
        <p:txBody>
          <a:bodyPr/>
          <a:lstStyle/>
          <a:p>
            <a:endParaRPr lang="en-GB" dirty="0"/>
          </a:p>
          <a:p>
            <a:pPr marL="228600" indent="0"/>
            <a:r>
              <a:rPr lang="en-GB" sz="3200" dirty="0"/>
              <a:t>3.  Data and batteries performance</a:t>
            </a:r>
          </a:p>
          <a:p>
            <a:pPr marL="228600" indent="0"/>
            <a:endParaRPr lang="en-GB" sz="3200" dirty="0"/>
          </a:p>
          <a:p>
            <a:pPr marL="228600" indent="0"/>
            <a:r>
              <a:rPr lang="en-GB" sz="3200" dirty="0"/>
              <a:t>4.  Is all about people! </a:t>
            </a:r>
          </a:p>
        </p:txBody>
      </p:sp>
      <p:pic>
        <p:nvPicPr>
          <p:cNvPr id="3076" name="Picture 4">
            <a:extLst>
              <a:ext uri="{FF2B5EF4-FFF2-40B4-BE49-F238E27FC236}">
                <a16:creationId xmlns:a16="http://schemas.microsoft.com/office/drawing/2014/main" id="{DA8B2322-F962-C9D8-D44C-E970E8D71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6116" y="1576388"/>
            <a:ext cx="5646284" cy="422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226604"/>
      </p:ext>
    </p:extLst>
  </p:cSld>
  <p:clrMapOvr>
    <a:masterClrMapping/>
  </p:clrMapOvr>
</p:sld>
</file>

<file path=ppt/theme/theme1.xml><?xml version="1.0" encoding="utf-8"?>
<a:theme xmlns:a="http://schemas.openxmlformats.org/drawingml/2006/main" name="Big Buyers">
  <a:themeElements>
    <a:clrScheme name="Office">
      <a:dk1>
        <a:srgbClr val="262626"/>
      </a:dk1>
      <a:lt1>
        <a:srgbClr val="FFFFFF"/>
      </a:lt1>
      <a:dk2>
        <a:srgbClr val="007EBD"/>
      </a:dk2>
      <a:lt2>
        <a:srgbClr val="95C11F"/>
      </a:lt2>
      <a:accent1>
        <a:srgbClr val="7C7C7B"/>
      </a:accent1>
      <a:accent2>
        <a:srgbClr val="E28E04"/>
      </a:accent2>
      <a:accent3>
        <a:srgbClr val="C1423F"/>
      </a:accent3>
      <a:accent4>
        <a:srgbClr val="F7D21E"/>
      </a:accent4>
      <a:accent5>
        <a:srgbClr val="8CCAAE"/>
      </a:accent5>
      <a:accent6>
        <a:srgbClr val="7C7C7B"/>
      </a:accent6>
      <a:hlink>
        <a:srgbClr val="007EB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B7C0CF6F6E374AA57CE3D20B36C34D" ma:contentTypeVersion="16" ma:contentTypeDescription="Create a new document." ma:contentTypeScope="" ma:versionID="85a1096cb23dcc0969db0783fecdaba1">
  <xsd:schema xmlns:xsd="http://www.w3.org/2001/XMLSchema" xmlns:xs="http://www.w3.org/2001/XMLSchema" xmlns:p="http://schemas.microsoft.com/office/2006/metadata/properties" xmlns:ns2="1b8b5115-bc0e-4900-88ed-894bcb3cf666" xmlns:ns3="5a6f85c0-bde6-422e-bc1d-adeb389b0096" xmlns:ns4="fc120985-5fb8-4432-8b16-ca429764b8fd" targetNamespace="http://schemas.microsoft.com/office/2006/metadata/properties" ma:root="true" ma:fieldsID="203307a757ade8b817edd772ba691e36" ns2:_="" ns3:_="" ns4:_="">
    <xsd:import namespace="1b8b5115-bc0e-4900-88ed-894bcb3cf666"/>
    <xsd:import namespace="5a6f85c0-bde6-422e-bc1d-adeb389b0096"/>
    <xsd:import namespace="fc120985-5fb8-4432-8b16-ca429764b8f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8b5115-bc0e-4900-88ed-894bcb3cf6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fc8db14-3972-49d8-b941-906aae3a45c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a6f85c0-bde6-422e-bc1d-adeb389b009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120985-5fb8-4432-8b16-ca429764b8f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dd59f85-dfbe-4166-860c-c5070f1680ea}" ma:internalName="TaxCatchAll" ma:showField="CatchAllData" ma:web="fc120985-5fb8-4432-8b16-ca429764b8f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5a6f85c0-bde6-422e-bc1d-adeb389b0096">
      <UserInfo>
        <DisplayName>Federica IUDICA</DisplayName>
        <AccountId>260</AccountId>
        <AccountType/>
      </UserInfo>
    </SharedWithUsers>
    <TaxCatchAll xmlns="fc120985-5fb8-4432-8b16-ca429764b8fd" xsi:nil="true"/>
    <lcf76f155ced4ddcb4097134ff3c332f xmlns="1b8b5115-bc0e-4900-88ed-894bcb3cf66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CE30A7F-D6E4-40CF-9018-DFF275FE72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8b5115-bc0e-4900-88ed-894bcb3cf666"/>
    <ds:schemaRef ds:uri="5a6f85c0-bde6-422e-bc1d-adeb389b0096"/>
    <ds:schemaRef ds:uri="fc120985-5fb8-4432-8b16-ca429764b8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BD93CBB-36D4-49C0-BE0B-F3BA08FC05FA}">
  <ds:schemaRefs>
    <ds:schemaRef ds:uri="http://schemas.microsoft.com/sharepoint/v3/contenttype/forms"/>
  </ds:schemaRefs>
</ds:datastoreItem>
</file>

<file path=customXml/itemProps3.xml><?xml version="1.0" encoding="utf-8"?>
<ds:datastoreItem xmlns:ds="http://schemas.openxmlformats.org/officeDocument/2006/customXml" ds:itemID="{D7ADD602-4BCF-43BB-B82A-AE0E855E834B}">
  <ds:schemaRefs>
    <ds:schemaRef ds:uri="1b8b5115-bc0e-4900-88ed-894bcb3cf666"/>
    <ds:schemaRef ds:uri="5a6f85c0-bde6-422e-bc1d-adeb389b009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c120985-5fb8-4432-8b16-ca429764b8fd"/>
  </ds:schemaRefs>
</ds:datastoreItem>
</file>

<file path=docProps/app.xml><?xml version="1.0" encoding="utf-8"?>
<Properties xmlns="http://schemas.openxmlformats.org/officeDocument/2006/extended-properties" xmlns:vt="http://schemas.openxmlformats.org/officeDocument/2006/docPropsVTypes">
  <TotalTime>7660</TotalTime>
  <Words>658</Words>
  <Application>Microsoft Office PowerPoint</Application>
  <PresentationFormat>Widescreen</PresentationFormat>
  <Paragraphs>104</Paragraphs>
  <Slides>17</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Montserrat</vt:lpstr>
      <vt:lpstr>Montserrat Black</vt:lpstr>
      <vt:lpstr>Roboto</vt:lpstr>
      <vt:lpstr>Trebuchet MS</vt:lpstr>
      <vt:lpstr>Big Buyers</vt:lpstr>
      <vt:lpstr>PowerPoint Presentation</vt:lpstr>
      <vt:lpstr>What is the Big Buyers?</vt:lpstr>
      <vt:lpstr>PowerPoint Presentation</vt:lpstr>
      <vt:lpstr>Heavy-Duty Electric Vehicles</vt:lpstr>
      <vt:lpstr>Heavy-Duty Electric Vehicles</vt:lpstr>
      <vt:lpstr>Advantages of joint European collaboration </vt:lpstr>
      <vt:lpstr>Lesson learnt from the collaboration</vt:lpstr>
      <vt:lpstr>Lesson learnt from the collaboration</vt:lpstr>
      <vt:lpstr>Lesson learnt from the collaboration</vt:lpstr>
      <vt:lpstr>Learning from Rotterdam </vt:lpstr>
      <vt:lpstr>Joint statement of demand and market gaps </vt:lpstr>
      <vt:lpstr>Collaboration with ENTRANCE project</vt:lpstr>
      <vt:lpstr>Market gaps </vt:lpstr>
      <vt:lpstr>Market gaps </vt:lpstr>
      <vt:lpstr>The elephant in the room </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Anaisa PINTO</dc:creator>
  <cp:lastModifiedBy>Anja De Cunto</cp:lastModifiedBy>
  <cp:revision>17</cp:revision>
  <dcterms:created xsi:type="dcterms:W3CDTF">2020-06-19T10:12:29Z</dcterms:created>
  <dcterms:modified xsi:type="dcterms:W3CDTF">2023-03-20T12:00:51Z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0x010100A3B7C0CF6F6E374AA57CE3D20B36C34D</vt:lpwstr>
  </property>
  <property fmtid="{D5CDD505-2E9C-101B-9397-08002B2CF9AE}" pid="3" name="MSIP_Label_019c027e-33b7-45fc-a572-8ffa5d09ec36_Enabled">
    <vt:lpwstr>true</vt:lpwstr>
  </property>
  <property fmtid="{D5CDD505-2E9C-101B-9397-08002B2CF9AE}" pid="4" name="MSIP_Label_019c027e-33b7-45fc-a572-8ffa5d09ec36_SetDate">
    <vt:lpwstr>2021-11-29T10:54:45Z</vt:lpwstr>
  </property>
  <property fmtid="{D5CDD505-2E9C-101B-9397-08002B2CF9AE}" pid="5" name="MSIP_Label_019c027e-33b7-45fc-a572-8ffa5d09ec36_Method">
    <vt:lpwstr>Standard</vt:lpwstr>
  </property>
  <property fmtid="{D5CDD505-2E9C-101B-9397-08002B2CF9AE}" pid="6" name="MSIP_Label_019c027e-33b7-45fc-a572-8ffa5d09ec36_Name">
    <vt:lpwstr>Internal Use</vt:lpwstr>
  </property>
  <property fmtid="{D5CDD505-2E9C-101B-9397-08002B2CF9AE}" pid="7" name="MSIP_Label_019c027e-33b7-45fc-a572-8ffa5d09ec36_SiteId">
    <vt:lpwstr>031a09bc-a2bf-44df-888e-4e09355b7a24</vt:lpwstr>
  </property>
  <property fmtid="{D5CDD505-2E9C-101B-9397-08002B2CF9AE}" pid="8" name="MSIP_Label_019c027e-33b7-45fc-a572-8ffa5d09ec36_ActionId">
    <vt:lpwstr>399384d4-22e9-4e05-9a6d-bc9e79404d1c</vt:lpwstr>
  </property>
  <property fmtid="{D5CDD505-2E9C-101B-9397-08002B2CF9AE}" pid="9" name="MSIP_Label_019c027e-33b7-45fc-a572-8ffa5d09ec36_ContentBits">
    <vt:lpwstr>2</vt:lpwstr>
  </property>
  <property fmtid="{D5CDD505-2E9C-101B-9397-08002B2CF9AE}" pid="10" name="MediaServiceImageTags">
    <vt:lpwstr/>
  </property>
</Properties>
</file>