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67" r:id="rId3"/>
    <p:sldId id="2568" r:id="rId4"/>
    <p:sldId id="2466" r:id="rId5"/>
    <p:sldId id="2564" r:id="rId6"/>
    <p:sldId id="2570" r:id="rId7"/>
    <p:sldId id="2571" r:id="rId8"/>
    <p:sldId id="2566" r:id="rId9"/>
    <p:sldId id="2572" r:id="rId10"/>
    <p:sldId id="2573" r:id="rId11"/>
    <p:sldId id="2575" r:id="rId12"/>
    <p:sldId id="2574" r:id="rId13"/>
    <p:sldId id="257" r:id="rId14"/>
    <p:sldId id="258" r:id="rId15"/>
    <p:sldId id="259" r:id="rId16"/>
    <p:sldId id="260" r:id="rId17"/>
    <p:sldId id="271" r:id="rId18"/>
    <p:sldId id="270" r:id="rId19"/>
    <p:sldId id="261" r:id="rId20"/>
    <p:sldId id="262" r:id="rId21"/>
    <p:sldId id="263" r:id="rId22"/>
    <p:sldId id="264" r:id="rId23"/>
    <p:sldId id="265" r:id="rId24"/>
    <p:sldId id="266" r:id="rId25"/>
    <p:sldId id="267" r:id="rId26"/>
    <p:sldId id="268"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8D8C3-ECC5-4F60-B895-621B17D53098}" v="23" dt="2023-03-24T07:27:33.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4" d="100"/>
          <a:sy n="94" d="100"/>
        </p:scale>
        <p:origin x="8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ulquin" userId="ed9eee963ee28961" providerId="LiveId" clId="{A118D8C3-ECC5-4F60-B895-621B17D53098}"/>
    <pc:docChg chg="undo custSel addSld delSld modSld sldOrd">
      <pc:chgData name="Michael Mulquin" userId="ed9eee963ee28961" providerId="LiveId" clId="{A118D8C3-ECC5-4F60-B895-621B17D53098}" dt="2023-03-24T08:55:57.797" v="1251" actId="20577"/>
      <pc:docMkLst>
        <pc:docMk/>
      </pc:docMkLst>
      <pc:sldChg chg="modSp mod">
        <pc:chgData name="Michael Mulquin" userId="ed9eee963ee28961" providerId="LiveId" clId="{A118D8C3-ECC5-4F60-B895-621B17D53098}" dt="2023-03-24T08:55:57.797" v="1251" actId="20577"/>
        <pc:sldMkLst>
          <pc:docMk/>
          <pc:sldMk cId="2767513303" sldId="256"/>
        </pc:sldMkLst>
        <pc:spChg chg="mod">
          <ac:chgData name="Michael Mulquin" userId="ed9eee963ee28961" providerId="LiveId" clId="{A118D8C3-ECC5-4F60-B895-621B17D53098}" dt="2023-03-24T08:55:57.797" v="1251" actId="20577"/>
          <ac:spMkLst>
            <pc:docMk/>
            <pc:sldMk cId="2767513303" sldId="256"/>
            <ac:spMk id="2" creationId="{6106E291-8843-5D98-A11F-0AA410978345}"/>
          </ac:spMkLst>
        </pc:spChg>
        <pc:picChg chg="mod">
          <ac:chgData name="Michael Mulquin" userId="ed9eee963ee28961" providerId="LiveId" clId="{A118D8C3-ECC5-4F60-B895-621B17D53098}" dt="2023-03-24T07:16:25.650" v="680" actId="1076"/>
          <ac:picMkLst>
            <pc:docMk/>
            <pc:sldMk cId="2767513303" sldId="256"/>
            <ac:picMk id="5" creationId="{1D8CEAA7-AA46-9306-81A0-FACEA3A8EB1A}"/>
          </ac:picMkLst>
        </pc:picChg>
      </pc:sldChg>
      <pc:sldChg chg="add setBg">
        <pc:chgData name="Michael Mulquin" userId="ed9eee963ee28961" providerId="LiveId" clId="{A118D8C3-ECC5-4F60-B895-621B17D53098}" dt="2023-03-24T07:27:11.486" v="905"/>
        <pc:sldMkLst>
          <pc:docMk/>
          <pc:sldMk cId="1161106691" sldId="257"/>
        </pc:sldMkLst>
      </pc:sldChg>
      <pc:sldChg chg="add setBg">
        <pc:chgData name="Michael Mulquin" userId="ed9eee963ee28961" providerId="LiveId" clId="{A118D8C3-ECC5-4F60-B895-621B17D53098}" dt="2023-03-24T07:27:12.317" v="906"/>
        <pc:sldMkLst>
          <pc:docMk/>
          <pc:sldMk cId="287613089" sldId="258"/>
        </pc:sldMkLst>
      </pc:sldChg>
      <pc:sldChg chg="add del ord setBg">
        <pc:chgData name="Michael Mulquin" userId="ed9eee963ee28961" providerId="LiveId" clId="{A118D8C3-ECC5-4F60-B895-621B17D53098}" dt="2023-03-24T07:15:09.670" v="676" actId="47"/>
        <pc:sldMkLst>
          <pc:docMk/>
          <pc:sldMk cId="1155440882" sldId="258"/>
        </pc:sldMkLst>
      </pc:sldChg>
      <pc:sldChg chg="add setBg">
        <pc:chgData name="Michael Mulquin" userId="ed9eee963ee28961" providerId="LiveId" clId="{A118D8C3-ECC5-4F60-B895-621B17D53098}" dt="2023-03-24T07:27:12.904" v="907"/>
        <pc:sldMkLst>
          <pc:docMk/>
          <pc:sldMk cId="1395015014" sldId="259"/>
        </pc:sldMkLst>
      </pc:sldChg>
      <pc:sldChg chg="add setBg">
        <pc:chgData name="Michael Mulquin" userId="ed9eee963ee28961" providerId="LiveId" clId="{A118D8C3-ECC5-4F60-B895-621B17D53098}" dt="2023-03-24T07:27:13.532" v="908"/>
        <pc:sldMkLst>
          <pc:docMk/>
          <pc:sldMk cId="455508312" sldId="260"/>
        </pc:sldMkLst>
      </pc:sldChg>
      <pc:sldChg chg="del">
        <pc:chgData name="Michael Mulquin" userId="ed9eee963ee28961" providerId="LiveId" clId="{A118D8C3-ECC5-4F60-B895-621B17D53098}" dt="2023-03-24T06:47:09.491" v="125" actId="47"/>
        <pc:sldMkLst>
          <pc:docMk/>
          <pc:sldMk cId="4075046703" sldId="260"/>
        </pc:sldMkLst>
      </pc:sldChg>
      <pc:sldChg chg="add setBg">
        <pc:chgData name="Michael Mulquin" userId="ed9eee963ee28961" providerId="LiveId" clId="{A118D8C3-ECC5-4F60-B895-621B17D53098}" dt="2023-03-24T07:27:15.538" v="911"/>
        <pc:sldMkLst>
          <pc:docMk/>
          <pc:sldMk cId="710756953" sldId="261"/>
        </pc:sldMkLst>
      </pc:sldChg>
      <pc:sldChg chg="add del ord setBg">
        <pc:chgData name="Michael Mulquin" userId="ed9eee963ee28961" providerId="LiveId" clId="{A118D8C3-ECC5-4F60-B895-621B17D53098}" dt="2023-03-24T07:15:47.354" v="677" actId="47"/>
        <pc:sldMkLst>
          <pc:docMk/>
          <pc:sldMk cId="746601638" sldId="262"/>
        </pc:sldMkLst>
      </pc:sldChg>
      <pc:sldChg chg="add setBg">
        <pc:chgData name="Michael Mulquin" userId="ed9eee963ee28961" providerId="LiveId" clId="{A118D8C3-ECC5-4F60-B895-621B17D53098}" dt="2023-03-24T07:27:16.189" v="912"/>
        <pc:sldMkLst>
          <pc:docMk/>
          <pc:sldMk cId="3026641118" sldId="262"/>
        </pc:sldMkLst>
      </pc:sldChg>
      <pc:sldChg chg="add setBg">
        <pc:chgData name="Michael Mulquin" userId="ed9eee963ee28961" providerId="LiveId" clId="{A118D8C3-ECC5-4F60-B895-621B17D53098}" dt="2023-03-24T07:27:16.850" v="913"/>
        <pc:sldMkLst>
          <pc:docMk/>
          <pc:sldMk cId="621581553" sldId="263"/>
        </pc:sldMkLst>
      </pc:sldChg>
      <pc:sldChg chg="add setBg">
        <pc:chgData name="Michael Mulquin" userId="ed9eee963ee28961" providerId="LiveId" clId="{A118D8C3-ECC5-4F60-B895-621B17D53098}" dt="2023-03-24T07:27:27.246" v="914"/>
        <pc:sldMkLst>
          <pc:docMk/>
          <pc:sldMk cId="1578022965" sldId="264"/>
        </pc:sldMkLst>
      </pc:sldChg>
      <pc:sldChg chg="add setBg">
        <pc:chgData name="Michael Mulquin" userId="ed9eee963ee28961" providerId="LiveId" clId="{A118D8C3-ECC5-4F60-B895-621B17D53098}" dt="2023-03-24T07:27:27.870" v="915"/>
        <pc:sldMkLst>
          <pc:docMk/>
          <pc:sldMk cId="4103707004" sldId="265"/>
        </pc:sldMkLst>
      </pc:sldChg>
      <pc:sldChg chg="add setBg">
        <pc:chgData name="Michael Mulquin" userId="ed9eee963ee28961" providerId="LiveId" clId="{A118D8C3-ECC5-4F60-B895-621B17D53098}" dt="2023-03-24T07:27:28.552" v="916"/>
        <pc:sldMkLst>
          <pc:docMk/>
          <pc:sldMk cId="2965164413" sldId="266"/>
        </pc:sldMkLst>
      </pc:sldChg>
      <pc:sldChg chg="add setBg">
        <pc:chgData name="Michael Mulquin" userId="ed9eee963ee28961" providerId="LiveId" clId="{A118D8C3-ECC5-4F60-B895-621B17D53098}" dt="2023-03-24T07:27:29.225" v="917"/>
        <pc:sldMkLst>
          <pc:docMk/>
          <pc:sldMk cId="2648701417" sldId="267"/>
        </pc:sldMkLst>
      </pc:sldChg>
      <pc:sldChg chg="add setBg">
        <pc:chgData name="Michael Mulquin" userId="ed9eee963ee28961" providerId="LiveId" clId="{A118D8C3-ECC5-4F60-B895-621B17D53098}" dt="2023-03-24T07:27:30.082" v="918"/>
        <pc:sldMkLst>
          <pc:docMk/>
          <pc:sldMk cId="3852855132" sldId="268"/>
        </pc:sldMkLst>
      </pc:sldChg>
      <pc:sldChg chg="add setBg">
        <pc:chgData name="Michael Mulquin" userId="ed9eee963ee28961" providerId="LiveId" clId="{A118D8C3-ECC5-4F60-B895-621B17D53098}" dt="2023-03-24T07:27:33.751" v="919"/>
        <pc:sldMkLst>
          <pc:docMk/>
          <pc:sldMk cId="852206722" sldId="269"/>
        </pc:sldMkLst>
      </pc:sldChg>
      <pc:sldChg chg="add setBg">
        <pc:chgData name="Michael Mulquin" userId="ed9eee963ee28961" providerId="LiveId" clId="{A118D8C3-ECC5-4F60-B895-621B17D53098}" dt="2023-03-24T07:27:14.994" v="910"/>
        <pc:sldMkLst>
          <pc:docMk/>
          <pc:sldMk cId="1829294640" sldId="270"/>
        </pc:sldMkLst>
      </pc:sldChg>
      <pc:sldChg chg="add setBg">
        <pc:chgData name="Michael Mulquin" userId="ed9eee963ee28961" providerId="LiveId" clId="{A118D8C3-ECC5-4F60-B895-621B17D53098}" dt="2023-03-24T07:27:14.146" v="909"/>
        <pc:sldMkLst>
          <pc:docMk/>
          <pc:sldMk cId="985143182" sldId="271"/>
        </pc:sldMkLst>
      </pc:sldChg>
      <pc:sldChg chg="add del ord">
        <pc:chgData name="Michael Mulquin" userId="ed9eee963ee28961" providerId="LiveId" clId="{A118D8C3-ECC5-4F60-B895-621B17D53098}" dt="2023-03-24T07:16:04.074" v="678" actId="47"/>
        <pc:sldMkLst>
          <pc:docMk/>
          <pc:sldMk cId="1709193753" sldId="291"/>
        </pc:sldMkLst>
      </pc:sldChg>
      <pc:sldChg chg="del">
        <pc:chgData name="Michael Mulquin" userId="ed9eee963ee28961" providerId="LiveId" clId="{A118D8C3-ECC5-4F60-B895-621B17D53098}" dt="2023-03-24T06:46:13.005" v="121" actId="47"/>
        <pc:sldMkLst>
          <pc:docMk/>
          <pc:sldMk cId="1278732155" sldId="2520"/>
        </pc:sldMkLst>
      </pc:sldChg>
      <pc:sldChg chg="del">
        <pc:chgData name="Michael Mulquin" userId="ed9eee963ee28961" providerId="LiveId" clId="{A118D8C3-ECC5-4F60-B895-621B17D53098}" dt="2023-03-24T06:46:15.607" v="122" actId="47"/>
        <pc:sldMkLst>
          <pc:docMk/>
          <pc:sldMk cId="84155120" sldId="2521"/>
        </pc:sldMkLst>
      </pc:sldChg>
      <pc:sldChg chg="del">
        <pc:chgData name="Michael Mulquin" userId="ed9eee963ee28961" providerId="LiveId" clId="{A118D8C3-ECC5-4F60-B895-621B17D53098}" dt="2023-03-24T06:46:16.956" v="123" actId="47"/>
        <pc:sldMkLst>
          <pc:docMk/>
          <pc:sldMk cId="3433262529" sldId="2539"/>
        </pc:sldMkLst>
      </pc:sldChg>
      <pc:sldChg chg="del">
        <pc:chgData name="Michael Mulquin" userId="ed9eee963ee28961" providerId="LiveId" clId="{A118D8C3-ECC5-4F60-B895-621B17D53098}" dt="2023-03-24T06:46:21.222" v="124" actId="47"/>
        <pc:sldMkLst>
          <pc:docMk/>
          <pc:sldMk cId="1523565506" sldId="2561"/>
        </pc:sldMkLst>
      </pc:sldChg>
      <pc:sldChg chg="ord">
        <pc:chgData name="Michael Mulquin" userId="ed9eee963ee28961" providerId="LiveId" clId="{A118D8C3-ECC5-4F60-B895-621B17D53098}" dt="2023-03-24T07:07:26.083" v="210"/>
        <pc:sldMkLst>
          <pc:docMk/>
          <pc:sldMk cId="2468729413" sldId="2564"/>
        </pc:sldMkLst>
      </pc:sldChg>
      <pc:sldChg chg="del">
        <pc:chgData name="Michael Mulquin" userId="ed9eee963ee28961" providerId="LiveId" clId="{A118D8C3-ECC5-4F60-B895-621B17D53098}" dt="2023-03-24T07:28:23.671" v="920" actId="47"/>
        <pc:sldMkLst>
          <pc:docMk/>
          <pc:sldMk cId="1100591656" sldId="2565"/>
        </pc:sldMkLst>
      </pc:sldChg>
      <pc:sldChg chg="modSp mod">
        <pc:chgData name="Michael Mulquin" userId="ed9eee963ee28961" providerId="LiveId" clId="{A118D8C3-ECC5-4F60-B895-621B17D53098}" dt="2023-03-24T07:31:24.389" v="1062" actId="20577"/>
        <pc:sldMkLst>
          <pc:docMk/>
          <pc:sldMk cId="3603170599" sldId="2566"/>
        </pc:sldMkLst>
        <pc:spChg chg="mod">
          <ac:chgData name="Michael Mulquin" userId="ed9eee963ee28961" providerId="LiveId" clId="{A118D8C3-ECC5-4F60-B895-621B17D53098}" dt="2023-03-24T07:31:24.389" v="1062" actId="20577"/>
          <ac:spMkLst>
            <pc:docMk/>
            <pc:sldMk cId="3603170599" sldId="2566"/>
            <ac:spMk id="2" creationId="{0C049CB3-F497-7DD6-6C4A-C61D34B2F746}"/>
          </ac:spMkLst>
        </pc:spChg>
      </pc:sldChg>
      <pc:sldChg chg="addSp modSp new mod setBg">
        <pc:chgData name="Michael Mulquin" userId="ed9eee963ee28961" providerId="LiveId" clId="{A118D8C3-ECC5-4F60-B895-621B17D53098}" dt="2023-03-24T07:20:27.301" v="713" actId="26606"/>
        <pc:sldMkLst>
          <pc:docMk/>
          <pc:sldMk cId="1188423962" sldId="2567"/>
        </pc:sldMkLst>
        <pc:spChg chg="mod">
          <ac:chgData name="Michael Mulquin" userId="ed9eee963ee28961" providerId="LiveId" clId="{A118D8C3-ECC5-4F60-B895-621B17D53098}" dt="2023-03-24T07:20:27.301" v="713" actId="26606"/>
          <ac:spMkLst>
            <pc:docMk/>
            <pc:sldMk cId="1188423962" sldId="2567"/>
            <ac:spMk id="2" creationId="{EE83983A-DF3D-F953-13BE-D888D6C16EB7}"/>
          </ac:spMkLst>
        </pc:spChg>
        <pc:spChg chg="mod">
          <ac:chgData name="Michael Mulquin" userId="ed9eee963ee28961" providerId="LiveId" clId="{A118D8C3-ECC5-4F60-B895-621B17D53098}" dt="2023-03-24T07:20:27.301" v="713" actId="26606"/>
          <ac:spMkLst>
            <pc:docMk/>
            <pc:sldMk cId="1188423962" sldId="2567"/>
            <ac:spMk id="3" creationId="{D8C89144-7510-D762-33D6-B0D7032C5A43}"/>
          </ac:spMkLst>
        </pc:spChg>
        <pc:spChg chg="add">
          <ac:chgData name="Michael Mulquin" userId="ed9eee963ee28961" providerId="LiveId" clId="{A118D8C3-ECC5-4F60-B895-621B17D53098}" dt="2023-03-24T07:20:27.301" v="713" actId="26606"/>
          <ac:spMkLst>
            <pc:docMk/>
            <pc:sldMk cId="1188423962" sldId="2567"/>
            <ac:spMk id="8" creationId="{09588DA8-065E-4F6F-8EFD-43104AB2E0CF}"/>
          </ac:spMkLst>
        </pc:spChg>
        <pc:spChg chg="add">
          <ac:chgData name="Michael Mulquin" userId="ed9eee963ee28961" providerId="LiveId" clId="{A118D8C3-ECC5-4F60-B895-621B17D53098}" dt="2023-03-24T07:20:27.301" v="713" actId="26606"/>
          <ac:spMkLst>
            <pc:docMk/>
            <pc:sldMk cId="1188423962" sldId="2567"/>
            <ac:spMk id="10" creationId="{C4285719-470E-454C-AF62-8323075F1F5B}"/>
          </ac:spMkLst>
        </pc:spChg>
        <pc:spChg chg="add">
          <ac:chgData name="Michael Mulquin" userId="ed9eee963ee28961" providerId="LiveId" clId="{A118D8C3-ECC5-4F60-B895-621B17D53098}" dt="2023-03-24T07:20:27.301" v="713" actId="26606"/>
          <ac:spMkLst>
            <pc:docMk/>
            <pc:sldMk cId="1188423962" sldId="2567"/>
            <ac:spMk id="12" creationId="{CD9FE4EF-C4D8-49A0-B2FF-81D8DB7D8A24}"/>
          </ac:spMkLst>
        </pc:spChg>
        <pc:spChg chg="add">
          <ac:chgData name="Michael Mulquin" userId="ed9eee963ee28961" providerId="LiveId" clId="{A118D8C3-ECC5-4F60-B895-621B17D53098}" dt="2023-03-24T07:20:27.301" v="713" actId="26606"/>
          <ac:spMkLst>
            <pc:docMk/>
            <pc:sldMk cId="1188423962" sldId="2567"/>
            <ac:spMk id="14" creationId="{4300840D-0A0B-4512-BACA-B439D5B9C57C}"/>
          </ac:spMkLst>
        </pc:spChg>
        <pc:spChg chg="add">
          <ac:chgData name="Michael Mulquin" userId="ed9eee963ee28961" providerId="LiveId" clId="{A118D8C3-ECC5-4F60-B895-621B17D53098}" dt="2023-03-24T07:20:27.301" v="713" actId="26606"/>
          <ac:spMkLst>
            <pc:docMk/>
            <pc:sldMk cId="1188423962" sldId="2567"/>
            <ac:spMk id="16" creationId="{D2B78728-A580-49A7-84F9-6EF6F583ADE0}"/>
          </ac:spMkLst>
        </pc:spChg>
        <pc:spChg chg="add">
          <ac:chgData name="Michael Mulquin" userId="ed9eee963ee28961" providerId="LiveId" clId="{A118D8C3-ECC5-4F60-B895-621B17D53098}" dt="2023-03-24T07:20:27.301" v="713" actId="26606"/>
          <ac:spMkLst>
            <pc:docMk/>
            <pc:sldMk cId="1188423962" sldId="2567"/>
            <ac:spMk id="18" creationId="{38FAA1A1-D861-433F-88FA-1E9D6FD31D11}"/>
          </ac:spMkLst>
        </pc:spChg>
        <pc:spChg chg="add">
          <ac:chgData name="Michael Mulquin" userId="ed9eee963ee28961" providerId="LiveId" clId="{A118D8C3-ECC5-4F60-B895-621B17D53098}" dt="2023-03-24T07:20:27.301" v="713" actId="26606"/>
          <ac:spMkLst>
            <pc:docMk/>
            <pc:sldMk cId="1188423962" sldId="2567"/>
            <ac:spMk id="20" creationId="{8D71EDA1-87BF-4D5D-AB79-F346FD19278A}"/>
          </ac:spMkLst>
        </pc:spChg>
      </pc:sldChg>
      <pc:sldChg chg="addSp delSp modSp new del mod">
        <pc:chgData name="Michael Mulquin" userId="ed9eee963ee28961" providerId="LiveId" clId="{A118D8C3-ECC5-4F60-B895-621B17D53098}" dt="2023-03-24T06:33:55.812" v="21" actId="680"/>
        <pc:sldMkLst>
          <pc:docMk/>
          <pc:sldMk cId="1320464817" sldId="2567"/>
        </pc:sldMkLst>
        <pc:spChg chg="add del">
          <ac:chgData name="Michael Mulquin" userId="ed9eee963ee28961" providerId="LiveId" clId="{A118D8C3-ECC5-4F60-B895-621B17D53098}" dt="2023-03-24T06:33:29.662" v="3" actId="478"/>
          <ac:spMkLst>
            <pc:docMk/>
            <pc:sldMk cId="1320464817" sldId="2567"/>
            <ac:spMk id="3" creationId="{51854103-0237-A5A5-DF08-20B45C5925DA}"/>
          </ac:spMkLst>
        </pc:spChg>
        <pc:spChg chg="add del mod">
          <ac:chgData name="Michael Mulquin" userId="ed9eee963ee28961" providerId="LiveId" clId="{A118D8C3-ECC5-4F60-B895-621B17D53098}" dt="2023-03-24T06:33:55.018" v="20"/>
          <ac:spMkLst>
            <pc:docMk/>
            <pc:sldMk cId="1320464817" sldId="2567"/>
            <ac:spMk id="4" creationId="{17F5A65D-8CBB-05A6-77D4-C54CA0D1F66F}"/>
          </ac:spMkLst>
        </pc:spChg>
        <pc:picChg chg="add del">
          <ac:chgData name="Michael Mulquin" userId="ed9eee963ee28961" providerId="LiveId" clId="{A118D8C3-ECC5-4F60-B895-621B17D53098}" dt="2023-03-24T06:33:55.018" v="20"/>
          <ac:picMkLst>
            <pc:docMk/>
            <pc:sldMk cId="1320464817" sldId="2567"/>
            <ac:picMk id="1026" creationId="{6AD711AE-E08B-7694-C1B4-3E252CC0E9E9}"/>
          </ac:picMkLst>
        </pc:picChg>
      </pc:sldChg>
      <pc:sldChg chg="addSp modSp new mod setBg">
        <pc:chgData name="Michael Mulquin" userId="ed9eee963ee28961" providerId="LiveId" clId="{A118D8C3-ECC5-4F60-B895-621B17D53098}" dt="2023-03-24T07:20:36.482" v="714" actId="26606"/>
        <pc:sldMkLst>
          <pc:docMk/>
          <pc:sldMk cId="633544540" sldId="2568"/>
        </pc:sldMkLst>
        <pc:spChg chg="mod">
          <ac:chgData name="Michael Mulquin" userId="ed9eee963ee28961" providerId="LiveId" clId="{A118D8C3-ECC5-4F60-B895-621B17D53098}" dt="2023-03-24T07:20:36.482" v="714" actId="26606"/>
          <ac:spMkLst>
            <pc:docMk/>
            <pc:sldMk cId="633544540" sldId="2568"/>
            <ac:spMk id="2" creationId="{901E6431-1A7F-8DDF-3800-8304AE62F767}"/>
          </ac:spMkLst>
        </pc:spChg>
        <pc:spChg chg="mod">
          <ac:chgData name="Michael Mulquin" userId="ed9eee963ee28961" providerId="LiveId" clId="{A118D8C3-ECC5-4F60-B895-621B17D53098}" dt="2023-03-24T07:20:36.482" v="714" actId="26606"/>
          <ac:spMkLst>
            <pc:docMk/>
            <pc:sldMk cId="633544540" sldId="2568"/>
            <ac:spMk id="3" creationId="{64507A5E-2A0C-10C0-383E-D2584161976A}"/>
          </ac:spMkLst>
        </pc:spChg>
        <pc:spChg chg="add">
          <ac:chgData name="Michael Mulquin" userId="ed9eee963ee28961" providerId="LiveId" clId="{A118D8C3-ECC5-4F60-B895-621B17D53098}" dt="2023-03-24T07:20:36.482" v="714" actId="26606"/>
          <ac:spMkLst>
            <pc:docMk/>
            <pc:sldMk cId="633544540" sldId="2568"/>
            <ac:spMk id="8" creationId="{09588DA8-065E-4F6F-8EFD-43104AB2E0CF}"/>
          </ac:spMkLst>
        </pc:spChg>
        <pc:spChg chg="add">
          <ac:chgData name="Michael Mulquin" userId="ed9eee963ee28961" providerId="LiveId" clId="{A118D8C3-ECC5-4F60-B895-621B17D53098}" dt="2023-03-24T07:20:36.482" v="714" actId="26606"/>
          <ac:spMkLst>
            <pc:docMk/>
            <pc:sldMk cId="633544540" sldId="2568"/>
            <ac:spMk id="10" creationId="{C4285719-470E-454C-AF62-8323075F1F5B}"/>
          </ac:spMkLst>
        </pc:spChg>
        <pc:spChg chg="add">
          <ac:chgData name="Michael Mulquin" userId="ed9eee963ee28961" providerId="LiveId" clId="{A118D8C3-ECC5-4F60-B895-621B17D53098}" dt="2023-03-24T07:20:36.482" v="714" actId="26606"/>
          <ac:spMkLst>
            <pc:docMk/>
            <pc:sldMk cId="633544540" sldId="2568"/>
            <ac:spMk id="12" creationId="{CD9FE4EF-C4D8-49A0-B2FF-81D8DB7D8A24}"/>
          </ac:spMkLst>
        </pc:spChg>
        <pc:spChg chg="add">
          <ac:chgData name="Michael Mulquin" userId="ed9eee963ee28961" providerId="LiveId" clId="{A118D8C3-ECC5-4F60-B895-621B17D53098}" dt="2023-03-24T07:20:36.482" v="714" actId="26606"/>
          <ac:spMkLst>
            <pc:docMk/>
            <pc:sldMk cId="633544540" sldId="2568"/>
            <ac:spMk id="14" creationId="{4300840D-0A0B-4512-BACA-B439D5B9C57C}"/>
          </ac:spMkLst>
        </pc:spChg>
        <pc:spChg chg="add">
          <ac:chgData name="Michael Mulquin" userId="ed9eee963ee28961" providerId="LiveId" clId="{A118D8C3-ECC5-4F60-B895-621B17D53098}" dt="2023-03-24T07:20:36.482" v="714" actId="26606"/>
          <ac:spMkLst>
            <pc:docMk/>
            <pc:sldMk cId="633544540" sldId="2568"/>
            <ac:spMk id="16" creationId="{D2B78728-A580-49A7-84F9-6EF6F583ADE0}"/>
          </ac:spMkLst>
        </pc:spChg>
        <pc:spChg chg="add">
          <ac:chgData name="Michael Mulquin" userId="ed9eee963ee28961" providerId="LiveId" clId="{A118D8C3-ECC5-4F60-B895-621B17D53098}" dt="2023-03-24T07:20:36.482" v="714" actId="26606"/>
          <ac:spMkLst>
            <pc:docMk/>
            <pc:sldMk cId="633544540" sldId="2568"/>
            <ac:spMk id="18" creationId="{38FAA1A1-D861-433F-88FA-1E9D6FD31D11}"/>
          </ac:spMkLst>
        </pc:spChg>
        <pc:spChg chg="add">
          <ac:chgData name="Michael Mulquin" userId="ed9eee963ee28961" providerId="LiveId" clId="{A118D8C3-ECC5-4F60-B895-621B17D53098}" dt="2023-03-24T07:20:36.482" v="714" actId="26606"/>
          <ac:spMkLst>
            <pc:docMk/>
            <pc:sldMk cId="633544540" sldId="2568"/>
            <ac:spMk id="20" creationId="{8D71EDA1-87BF-4D5D-AB79-F346FD19278A}"/>
          </ac:spMkLst>
        </pc:spChg>
      </pc:sldChg>
      <pc:sldChg chg="addSp delSp modSp new del mod modClrScheme chgLayout">
        <pc:chgData name="Michael Mulquin" userId="ed9eee963ee28961" providerId="LiveId" clId="{A118D8C3-ECC5-4F60-B895-621B17D53098}" dt="2023-03-24T07:07:28.759" v="211" actId="47"/>
        <pc:sldMkLst>
          <pc:docMk/>
          <pc:sldMk cId="1152101854" sldId="2569"/>
        </pc:sldMkLst>
        <pc:spChg chg="del mod ord">
          <ac:chgData name="Michael Mulquin" userId="ed9eee963ee28961" providerId="LiveId" clId="{A118D8C3-ECC5-4F60-B895-621B17D53098}" dt="2023-03-24T07:03:24.681" v="171" actId="700"/>
          <ac:spMkLst>
            <pc:docMk/>
            <pc:sldMk cId="1152101854" sldId="2569"/>
            <ac:spMk id="2" creationId="{EDD66766-333F-532C-5BC3-863AF71465EE}"/>
          </ac:spMkLst>
        </pc:spChg>
        <pc:spChg chg="del mod ord">
          <ac:chgData name="Michael Mulquin" userId="ed9eee963ee28961" providerId="LiveId" clId="{A118D8C3-ECC5-4F60-B895-621B17D53098}" dt="2023-03-24T07:03:24.681" v="171" actId="700"/>
          <ac:spMkLst>
            <pc:docMk/>
            <pc:sldMk cId="1152101854" sldId="2569"/>
            <ac:spMk id="3" creationId="{D24883E3-091A-509C-0E39-2BDC489FD2E2}"/>
          </ac:spMkLst>
        </pc:spChg>
        <pc:spChg chg="add del mod ord">
          <ac:chgData name="Michael Mulquin" userId="ed9eee963ee28961" providerId="LiveId" clId="{A118D8C3-ECC5-4F60-B895-621B17D53098}" dt="2023-03-24T07:03:28.191" v="172" actId="700"/>
          <ac:spMkLst>
            <pc:docMk/>
            <pc:sldMk cId="1152101854" sldId="2569"/>
            <ac:spMk id="4" creationId="{AA3D1796-8B3F-A24D-C411-1A0A2666A761}"/>
          </ac:spMkLst>
        </pc:spChg>
        <pc:spChg chg="add del mod ord">
          <ac:chgData name="Michael Mulquin" userId="ed9eee963ee28961" providerId="LiveId" clId="{A118D8C3-ECC5-4F60-B895-621B17D53098}" dt="2023-03-24T07:03:28.191" v="172" actId="700"/>
          <ac:spMkLst>
            <pc:docMk/>
            <pc:sldMk cId="1152101854" sldId="2569"/>
            <ac:spMk id="5" creationId="{EC751DDC-0CF4-BFE5-DA1F-0651786C3967}"/>
          </ac:spMkLst>
        </pc:spChg>
        <pc:spChg chg="add mod ord">
          <ac:chgData name="Michael Mulquin" userId="ed9eee963ee28961" providerId="LiveId" clId="{A118D8C3-ECC5-4F60-B895-621B17D53098}" dt="2023-03-24T07:03:33.278" v="176" actId="20577"/>
          <ac:spMkLst>
            <pc:docMk/>
            <pc:sldMk cId="1152101854" sldId="2569"/>
            <ac:spMk id="6" creationId="{BB36D4DB-984A-9AED-4B5E-683399B33698}"/>
          </ac:spMkLst>
        </pc:spChg>
        <pc:spChg chg="add mod ord">
          <ac:chgData name="Michael Mulquin" userId="ed9eee963ee28961" providerId="LiveId" clId="{A118D8C3-ECC5-4F60-B895-621B17D53098}" dt="2023-03-24T07:03:28.191" v="172" actId="700"/>
          <ac:spMkLst>
            <pc:docMk/>
            <pc:sldMk cId="1152101854" sldId="2569"/>
            <ac:spMk id="7" creationId="{532B866B-0D2F-B126-48DF-FC91A41C156E}"/>
          </ac:spMkLst>
        </pc:spChg>
      </pc:sldChg>
      <pc:sldChg chg="addSp modSp new mod setBg">
        <pc:chgData name="Michael Mulquin" userId="ed9eee963ee28961" providerId="LiveId" clId="{A118D8C3-ECC5-4F60-B895-621B17D53098}" dt="2023-03-24T08:37:12.589" v="1210" actId="20577"/>
        <pc:sldMkLst>
          <pc:docMk/>
          <pc:sldMk cId="3606790662" sldId="2570"/>
        </pc:sldMkLst>
        <pc:spChg chg="mod">
          <ac:chgData name="Michael Mulquin" userId="ed9eee963ee28961" providerId="LiveId" clId="{A118D8C3-ECC5-4F60-B895-621B17D53098}" dt="2023-03-24T07:21:14.184" v="715" actId="26606"/>
          <ac:spMkLst>
            <pc:docMk/>
            <pc:sldMk cId="3606790662" sldId="2570"/>
            <ac:spMk id="2" creationId="{D672A110-A1D6-9DE4-C452-CB534D10DC43}"/>
          </ac:spMkLst>
        </pc:spChg>
        <pc:spChg chg="mod">
          <ac:chgData name="Michael Mulquin" userId="ed9eee963ee28961" providerId="LiveId" clId="{A118D8C3-ECC5-4F60-B895-621B17D53098}" dt="2023-03-24T08:37:12.589" v="1210" actId="20577"/>
          <ac:spMkLst>
            <pc:docMk/>
            <pc:sldMk cId="3606790662" sldId="2570"/>
            <ac:spMk id="3" creationId="{28FAF922-43D7-B136-F869-10BF99C60953}"/>
          </ac:spMkLst>
        </pc:spChg>
        <pc:spChg chg="add">
          <ac:chgData name="Michael Mulquin" userId="ed9eee963ee28961" providerId="LiveId" clId="{A118D8C3-ECC5-4F60-B895-621B17D53098}" dt="2023-03-24T07:21:14.184" v="715" actId="26606"/>
          <ac:spMkLst>
            <pc:docMk/>
            <pc:sldMk cId="3606790662" sldId="2570"/>
            <ac:spMk id="8" creationId="{09588DA8-065E-4F6F-8EFD-43104AB2E0CF}"/>
          </ac:spMkLst>
        </pc:spChg>
        <pc:spChg chg="add">
          <ac:chgData name="Michael Mulquin" userId="ed9eee963ee28961" providerId="LiveId" clId="{A118D8C3-ECC5-4F60-B895-621B17D53098}" dt="2023-03-24T07:21:14.184" v="715" actId="26606"/>
          <ac:spMkLst>
            <pc:docMk/>
            <pc:sldMk cId="3606790662" sldId="2570"/>
            <ac:spMk id="10" creationId="{C4285719-470E-454C-AF62-8323075F1F5B}"/>
          </ac:spMkLst>
        </pc:spChg>
        <pc:spChg chg="add">
          <ac:chgData name="Michael Mulquin" userId="ed9eee963ee28961" providerId="LiveId" clId="{A118D8C3-ECC5-4F60-B895-621B17D53098}" dt="2023-03-24T07:21:14.184" v="715" actId="26606"/>
          <ac:spMkLst>
            <pc:docMk/>
            <pc:sldMk cId="3606790662" sldId="2570"/>
            <ac:spMk id="12" creationId="{CD9FE4EF-C4D8-49A0-B2FF-81D8DB7D8A24}"/>
          </ac:spMkLst>
        </pc:spChg>
        <pc:spChg chg="add">
          <ac:chgData name="Michael Mulquin" userId="ed9eee963ee28961" providerId="LiveId" clId="{A118D8C3-ECC5-4F60-B895-621B17D53098}" dt="2023-03-24T07:21:14.184" v="715" actId="26606"/>
          <ac:spMkLst>
            <pc:docMk/>
            <pc:sldMk cId="3606790662" sldId="2570"/>
            <ac:spMk id="14" creationId="{4300840D-0A0B-4512-BACA-B439D5B9C57C}"/>
          </ac:spMkLst>
        </pc:spChg>
        <pc:spChg chg="add">
          <ac:chgData name="Michael Mulquin" userId="ed9eee963ee28961" providerId="LiveId" clId="{A118D8C3-ECC5-4F60-B895-621B17D53098}" dt="2023-03-24T07:21:14.184" v="715" actId="26606"/>
          <ac:spMkLst>
            <pc:docMk/>
            <pc:sldMk cId="3606790662" sldId="2570"/>
            <ac:spMk id="16" creationId="{D2B78728-A580-49A7-84F9-6EF6F583ADE0}"/>
          </ac:spMkLst>
        </pc:spChg>
        <pc:spChg chg="add">
          <ac:chgData name="Michael Mulquin" userId="ed9eee963ee28961" providerId="LiveId" clId="{A118D8C3-ECC5-4F60-B895-621B17D53098}" dt="2023-03-24T07:21:14.184" v="715" actId="26606"/>
          <ac:spMkLst>
            <pc:docMk/>
            <pc:sldMk cId="3606790662" sldId="2570"/>
            <ac:spMk id="18" creationId="{38FAA1A1-D861-433F-88FA-1E9D6FD31D11}"/>
          </ac:spMkLst>
        </pc:spChg>
        <pc:spChg chg="add">
          <ac:chgData name="Michael Mulquin" userId="ed9eee963ee28961" providerId="LiveId" clId="{A118D8C3-ECC5-4F60-B895-621B17D53098}" dt="2023-03-24T07:21:14.184" v="715" actId="26606"/>
          <ac:spMkLst>
            <pc:docMk/>
            <pc:sldMk cId="3606790662" sldId="2570"/>
            <ac:spMk id="20" creationId="{8D71EDA1-87BF-4D5D-AB79-F346FD19278A}"/>
          </ac:spMkLst>
        </pc:spChg>
      </pc:sldChg>
      <pc:sldChg chg="addSp modSp new mod setBg">
        <pc:chgData name="Michael Mulquin" userId="ed9eee963ee28961" providerId="LiveId" clId="{A118D8C3-ECC5-4F60-B895-621B17D53098}" dt="2023-03-24T07:30:45.510" v="1030" actId="6549"/>
        <pc:sldMkLst>
          <pc:docMk/>
          <pc:sldMk cId="4290713664" sldId="2571"/>
        </pc:sldMkLst>
        <pc:spChg chg="mod">
          <ac:chgData name="Michael Mulquin" userId="ed9eee963ee28961" providerId="LiveId" clId="{A118D8C3-ECC5-4F60-B895-621B17D53098}" dt="2023-03-24T07:21:21.978" v="716" actId="26606"/>
          <ac:spMkLst>
            <pc:docMk/>
            <pc:sldMk cId="4290713664" sldId="2571"/>
            <ac:spMk id="2" creationId="{AF25B554-BEC0-BE74-5BA6-3DBF2D2F1ED3}"/>
          </ac:spMkLst>
        </pc:spChg>
        <pc:spChg chg="mod">
          <ac:chgData name="Michael Mulquin" userId="ed9eee963ee28961" providerId="LiveId" clId="{A118D8C3-ECC5-4F60-B895-621B17D53098}" dt="2023-03-24T07:30:45.510" v="1030" actId="6549"/>
          <ac:spMkLst>
            <pc:docMk/>
            <pc:sldMk cId="4290713664" sldId="2571"/>
            <ac:spMk id="3" creationId="{6EE8C567-2366-3FCF-6A31-C2237F6A1A41}"/>
          </ac:spMkLst>
        </pc:spChg>
        <pc:spChg chg="add">
          <ac:chgData name="Michael Mulquin" userId="ed9eee963ee28961" providerId="LiveId" clId="{A118D8C3-ECC5-4F60-B895-621B17D53098}" dt="2023-03-24T07:21:21.978" v="716" actId="26606"/>
          <ac:spMkLst>
            <pc:docMk/>
            <pc:sldMk cId="4290713664" sldId="2571"/>
            <ac:spMk id="8" creationId="{09588DA8-065E-4F6F-8EFD-43104AB2E0CF}"/>
          </ac:spMkLst>
        </pc:spChg>
        <pc:spChg chg="add">
          <ac:chgData name="Michael Mulquin" userId="ed9eee963ee28961" providerId="LiveId" clId="{A118D8C3-ECC5-4F60-B895-621B17D53098}" dt="2023-03-24T07:21:21.978" v="716" actId="26606"/>
          <ac:spMkLst>
            <pc:docMk/>
            <pc:sldMk cId="4290713664" sldId="2571"/>
            <ac:spMk id="10" creationId="{C4285719-470E-454C-AF62-8323075F1F5B}"/>
          </ac:spMkLst>
        </pc:spChg>
        <pc:spChg chg="add">
          <ac:chgData name="Michael Mulquin" userId="ed9eee963ee28961" providerId="LiveId" clId="{A118D8C3-ECC5-4F60-B895-621B17D53098}" dt="2023-03-24T07:21:21.978" v="716" actId="26606"/>
          <ac:spMkLst>
            <pc:docMk/>
            <pc:sldMk cId="4290713664" sldId="2571"/>
            <ac:spMk id="12" creationId="{CD9FE4EF-C4D8-49A0-B2FF-81D8DB7D8A24}"/>
          </ac:spMkLst>
        </pc:spChg>
        <pc:spChg chg="add">
          <ac:chgData name="Michael Mulquin" userId="ed9eee963ee28961" providerId="LiveId" clId="{A118D8C3-ECC5-4F60-B895-621B17D53098}" dt="2023-03-24T07:21:21.978" v="716" actId="26606"/>
          <ac:spMkLst>
            <pc:docMk/>
            <pc:sldMk cId="4290713664" sldId="2571"/>
            <ac:spMk id="14" creationId="{4300840D-0A0B-4512-BACA-B439D5B9C57C}"/>
          </ac:spMkLst>
        </pc:spChg>
        <pc:spChg chg="add">
          <ac:chgData name="Michael Mulquin" userId="ed9eee963ee28961" providerId="LiveId" clId="{A118D8C3-ECC5-4F60-B895-621B17D53098}" dt="2023-03-24T07:21:21.978" v="716" actId="26606"/>
          <ac:spMkLst>
            <pc:docMk/>
            <pc:sldMk cId="4290713664" sldId="2571"/>
            <ac:spMk id="16" creationId="{D2B78728-A580-49A7-84F9-6EF6F583ADE0}"/>
          </ac:spMkLst>
        </pc:spChg>
        <pc:spChg chg="add">
          <ac:chgData name="Michael Mulquin" userId="ed9eee963ee28961" providerId="LiveId" clId="{A118D8C3-ECC5-4F60-B895-621B17D53098}" dt="2023-03-24T07:21:21.978" v="716" actId="26606"/>
          <ac:spMkLst>
            <pc:docMk/>
            <pc:sldMk cId="4290713664" sldId="2571"/>
            <ac:spMk id="18" creationId="{38FAA1A1-D861-433F-88FA-1E9D6FD31D11}"/>
          </ac:spMkLst>
        </pc:spChg>
        <pc:spChg chg="add">
          <ac:chgData name="Michael Mulquin" userId="ed9eee963ee28961" providerId="LiveId" clId="{A118D8C3-ECC5-4F60-B895-621B17D53098}" dt="2023-03-24T07:21:21.978" v="716" actId="26606"/>
          <ac:spMkLst>
            <pc:docMk/>
            <pc:sldMk cId="4290713664" sldId="2571"/>
            <ac:spMk id="20" creationId="{8D71EDA1-87BF-4D5D-AB79-F346FD19278A}"/>
          </ac:spMkLst>
        </pc:spChg>
      </pc:sldChg>
      <pc:sldChg chg="new del">
        <pc:chgData name="Michael Mulquin" userId="ed9eee963ee28961" providerId="LiveId" clId="{A118D8C3-ECC5-4F60-B895-621B17D53098}" dt="2023-03-24T07:07:43.387" v="212" actId="47"/>
        <pc:sldMkLst>
          <pc:docMk/>
          <pc:sldMk cId="3009230140" sldId="2572"/>
        </pc:sldMkLst>
      </pc:sldChg>
      <pc:sldChg chg="addSp modSp new mod setBg">
        <pc:chgData name="Michael Mulquin" userId="ed9eee963ee28961" providerId="LiveId" clId="{A118D8C3-ECC5-4F60-B895-621B17D53098}" dt="2023-03-24T07:21:33.359" v="717" actId="26606"/>
        <pc:sldMkLst>
          <pc:docMk/>
          <pc:sldMk cId="3105281777" sldId="2572"/>
        </pc:sldMkLst>
        <pc:spChg chg="mod">
          <ac:chgData name="Michael Mulquin" userId="ed9eee963ee28961" providerId="LiveId" clId="{A118D8C3-ECC5-4F60-B895-621B17D53098}" dt="2023-03-24T07:21:33.359" v="717" actId="26606"/>
          <ac:spMkLst>
            <pc:docMk/>
            <pc:sldMk cId="3105281777" sldId="2572"/>
            <ac:spMk id="2" creationId="{2C1A7B18-30DD-3A8F-5A09-6266B9262728}"/>
          </ac:spMkLst>
        </pc:spChg>
        <pc:spChg chg="mod">
          <ac:chgData name="Michael Mulquin" userId="ed9eee963ee28961" providerId="LiveId" clId="{A118D8C3-ECC5-4F60-B895-621B17D53098}" dt="2023-03-24T07:21:33.359" v="717" actId="26606"/>
          <ac:spMkLst>
            <pc:docMk/>
            <pc:sldMk cId="3105281777" sldId="2572"/>
            <ac:spMk id="3" creationId="{7DB87296-9110-B3DC-7612-0B0FED9BB79D}"/>
          </ac:spMkLst>
        </pc:spChg>
        <pc:spChg chg="add">
          <ac:chgData name="Michael Mulquin" userId="ed9eee963ee28961" providerId="LiveId" clId="{A118D8C3-ECC5-4F60-B895-621B17D53098}" dt="2023-03-24T07:21:33.359" v="717" actId="26606"/>
          <ac:spMkLst>
            <pc:docMk/>
            <pc:sldMk cId="3105281777" sldId="2572"/>
            <ac:spMk id="9" creationId="{79BB35BC-D5C2-4C8B-A22A-A71E6191913B}"/>
          </ac:spMkLst>
        </pc:spChg>
        <pc:picChg chg="add">
          <ac:chgData name="Michael Mulquin" userId="ed9eee963ee28961" providerId="LiveId" clId="{A118D8C3-ECC5-4F60-B895-621B17D53098}" dt="2023-03-24T07:21:33.359" v="717" actId="26606"/>
          <ac:picMkLst>
            <pc:docMk/>
            <pc:sldMk cId="3105281777" sldId="2572"/>
            <ac:picMk id="5" creationId="{ECE9CA7F-299C-4B97-576A-01BDAD61398F}"/>
          </ac:picMkLst>
        </pc:picChg>
      </pc:sldChg>
      <pc:sldChg chg="addSp delSp modSp new mod setBg">
        <pc:chgData name="Michael Mulquin" userId="ed9eee963ee28961" providerId="LiveId" clId="{A118D8C3-ECC5-4F60-B895-621B17D53098}" dt="2023-03-24T08:44:02.438" v="1245" actId="20577"/>
        <pc:sldMkLst>
          <pc:docMk/>
          <pc:sldMk cId="2417880359" sldId="2573"/>
        </pc:sldMkLst>
        <pc:spChg chg="mod">
          <ac:chgData name="Michael Mulquin" userId="ed9eee963ee28961" providerId="LiveId" clId="{A118D8C3-ECC5-4F60-B895-621B17D53098}" dt="2023-03-24T07:24:38.685" v="903" actId="26606"/>
          <ac:spMkLst>
            <pc:docMk/>
            <pc:sldMk cId="2417880359" sldId="2573"/>
            <ac:spMk id="2" creationId="{371EAE5A-5196-3D26-DF59-D47D2A0CE2DF}"/>
          </ac:spMkLst>
        </pc:spChg>
        <pc:spChg chg="add del mod">
          <ac:chgData name="Michael Mulquin" userId="ed9eee963ee28961" providerId="LiveId" clId="{A118D8C3-ECC5-4F60-B895-621B17D53098}" dt="2023-03-24T07:24:38.685" v="903" actId="26606"/>
          <ac:spMkLst>
            <pc:docMk/>
            <pc:sldMk cId="2417880359" sldId="2573"/>
            <ac:spMk id="3" creationId="{5A2F9560-5A46-F6DB-785D-EE7924C3F298}"/>
          </ac:spMkLst>
        </pc:spChg>
        <pc:spChg chg="add del">
          <ac:chgData name="Michael Mulquin" userId="ed9eee963ee28961" providerId="LiveId" clId="{A118D8C3-ECC5-4F60-B895-621B17D53098}" dt="2023-03-24T07:24:10.420" v="896" actId="26606"/>
          <ac:spMkLst>
            <pc:docMk/>
            <pc:sldMk cId="2417880359" sldId="2573"/>
            <ac:spMk id="9" creationId="{2C61293E-6EBE-43EF-A52C-9BEBFD7679D4}"/>
          </ac:spMkLst>
        </pc:spChg>
        <pc:spChg chg="add del">
          <ac:chgData name="Michael Mulquin" userId="ed9eee963ee28961" providerId="LiveId" clId="{A118D8C3-ECC5-4F60-B895-621B17D53098}" dt="2023-03-24T07:24:20.096" v="900" actId="26606"/>
          <ac:spMkLst>
            <pc:docMk/>
            <pc:sldMk cId="2417880359" sldId="2573"/>
            <ac:spMk id="10" creationId="{85F55C16-BC21-49EF-A4FF-C3155BB93BD3}"/>
          </ac:spMkLst>
        </pc:spChg>
        <pc:spChg chg="add del">
          <ac:chgData name="Michael Mulquin" userId="ed9eee963ee28961" providerId="LiveId" clId="{A118D8C3-ECC5-4F60-B895-621B17D53098}" dt="2023-03-24T07:24:10.420" v="896" actId="26606"/>
          <ac:spMkLst>
            <pc:docMk/>
            <pc:sldMk cId="2417880359" sldId="2573"/>
            <ac:spMk id="11" creationId="{3FCFB1DE-0B7E-48CC-BA90-B2AB0889F9D6}"/>
          </ac:spMkLst>
        </pc:spChg>
        <pc:spChg chg="add del">
          <ac:chgData name="Michael Mulquin" userId="ed9eee963ee28961" providerId="LiveId" clId="{A118D8C3-ECC5-4F60-B895-621B17D53098}" dt="2023-03-24T07:24:20.096" v="900" actId="26606"/>
          <ac:spMkLst>
            <pc:docMk/>
            <pc:sldMk cId="2417880359" sldId="2573"/>
            <ac:spMk id="12" creationId="{0C5F069E-AFE6-4825-8945-46F2918A5019}"/>
          </ac:spMkLst>
        </pc:spChg>
        <pc:spChg chg="add del">
          <ac:chgData name="Michael Mulquin" userId="ed9eee963ee28961" providerId="LiveId" clId="{A118D8C3-ECC5-4F60-B895-621B17D53098}" dt="2023-03-24T07:24:12.421" v="898" actId="26606"/>
          <ac:spMkLst>
            <pc:docMk/>
            <pc:sldMk cId="2417880359" sldId="2573"/>
            <ac:spMk id="13" creationId="{E51BA4DF-2BD4-4EC2-B1DB-B27C8AC71864}"/>
          </ac:spMkLst>
        </pc:spChg>
        <pc:spChg chg="add">
          <ac:chgData name="Michael Mulquin" userId="ed9eee963ee28961" providerId="LiveId" clId="{A118D8C3-ECC5-4F60-B895-621B17D53098}" dt="2023-03-24T07:24:38.685" v="903" actId="26606"/>
          <ac:spMkLst>
            <pc:docMk/>
            <pc:sldMk cId="2417880359" sldId="2573"/>
            <ac:spMk id="17" creationId="{8181FC64-B306-4821-98E2-780662EFC486}"/>
          </ac:spMkLst>
        </pc:spChg>
        <pc:spChg chg="add">
          <ac:chgData name="Michael Mulquin" userId="ed9eee963ee28961" providerId="LiveId" clId="{A118D8C3-ECC5-4F60-B895-621B17D53098}" dt="2023-03-24T07:24:38.685" v="903" actId="26606"/>
          <ac:spMkLst>
            <pc:docMk/>
            <pc:sldMk cId="2417880359" sldId="2573"/>
            <ac:spMk id="19" creationId="{5871FC61-DD4E-47D4-81FD-8A7E7D12B371}"/>
          </ac:spMkLst>
        </pc:spChg>
        <pc:spChg chg="add">
          <ac:chgData name="Michael Mulquin" userId="ed9eee963ee28961" providerId="LiveId" clId="{A118D8C3-ECC5-4F60-B895-621B17D53098}" dt="2023-03-24T07:24:38.685" v="903" actId="26606"/>
          <ac:spMkLst>
            <pc:docMk/>
            <pc:sldMk cId="2417880359" sldId="2573"/>
            <ac:spMk id="20" creationId="{F9EC3F91-A75C-4F74-867E-E4C28C13546B}"/>
          </ac:spMkLst>
        </pc:spChg>
        <pc:spChg chg="add">
          <ac:chgData name="Michael Mulquin" userId="ed9eee963ee28961" providerId="LiveId" clId="{A118D8C3-ECC5-4F60-B895-621B17D53098}" dt="2023-03-24T07:24:38.685" v="903" actId="26606"/>
          <ac:spMkLst>
            <pc:docMk/>
            <pc:sldMk cId="2417880359" sldId="2573"/>
            <ac:spMk id="21" creationId="{829A1E2C-5AC8-40FC-99E9-832069D39792}"/>
          </ac:spMkLst>
        </pc:spChg>
        <pc:spChg chg="add mod">
          <ac:chgData name="Michael Mulquin" userId="ed9eee963ee28961" providerId="LiveId" clId="{A118D8C3-ECC5-4F60-B895-621B17D53098}" dt="2023-03-24T08:44:02.438" v="1245" actId="20577"/>
          <ac:spMkLst>
            <pc:docMk/>
            <pc:sldMk cId="2417880359" sldId="2573"/>
            <ac:spMk id="22" creationId="{5A2F9560-5A46-F6DB-785D-EE7924C3F298}"/>
          </ac:spMkLst>
        </pc:spChg>
        <pc:graphicFrameChg chg="add del">
          <ac:chgData name="Michael Mulquin" userId="ed9eee963ee28961" providerId="LiveId" clId="{A118D8C3-ECC5-4F60-B895-621B17D53098}" dt="2023-03-24T07:24:38.648" v="902" actId="26606"/>
          <ac:graphicFrameMkLst>
            <pc:docMk/>
            <pc:sldMk cId="2417880359" sldId="2573"/>
            <ac:graphicFrameMk id="15" creationId="{9CC72D61-8433-469D-E8E1-B43860C0FEFF}"/>
          </ac:graphicFrameMkLst>
        </pc:graphicFrameChg>
        <pc:picChg chg="add del">
          <ac:chgData name="Michael Mulquin" userId="ed9eee963ee28961" providerId="LiveId" clId="{A118D8C3-ECC5-4F60-B895-621B17D53098}" dt="2023-03-24T07:24:10.420" v="896" actId="26606"/>
          <ac:picMkLst>
            <pc:docMk/>
            <pc:sldMk cId="2417880359" sldId="2573"/>
            <ac:picMk id="5" creationId="{59FC83B1-37A7-2A09-8305-07EA8F157E37}"/>
          </ac:picMkLst>
        </pc:picChg>
        <pc:picChg chg="add del">
          <ac:chgData name="Michael Mulquin" userId="ed9eee963ee28961" providerId="LiveId" clId="{A118D8C3-ECC5-4F60-B895-621B17D53098}" dt="2023-03-24T07:24:20.096" v="900" actId="26606"/>
          <ac:picMkLst>
            <pc:docMk/>
            <pc:sldMk cId="2417880359" sldId="2573"/>
            <ac:picMk id="7" creationId="{6B76EDED-CABE-AFBB-728A-3E6A1167BD73}"/>
          </ac:picMkLst>
        </pc:picChg>
        <pc:picChg chg="add del">
          <ac:chgData name="Michael Mulquin" userId="ed9eee963ee28961" providerId="LiveId" clId="{A118D8C3-ECC5-4F60-B895-621B17D53098}" dt="2023-03-24T07:24:12.421" v="898" actId="26606"/>
          <ac:picMkLst>
            <pc:docMk/>
            <pc:sldMk cId="2417880359" sldId="2573"/>
            <ac:picMk id="14" creationId="{65D88E2F-4E44-D113-8D9F-7DEF40106181}"/>
          </ac:picMkLst>
        </pc:picChg>
        <pc:picChg chg="add">
          <ac:chgData name="Michael Mulquin" userId="ed9eee963ee28961" providerId="LiveId" clId="{A118D8C3-ECC5-4F60-B895-621B17D53098}" dt="2023-03-24T07:24:38.685" v="903" actId="26606"/>
          <ac:picMkLst>
            <pc:docMk/>
            <pc:sldMk cId="2417880359" sldId="2573"/>
            <ac:picMk id="18" creationId="{73847897-766D-EF8B-02D1-CFE3072D6DE6}"/>
          </ac:picMkLst>
        </pc:picChg>
      </pc:sldChg>
      <pc:sldChg chg="modSp add mod setBg">
        <pc:chgData name="Michael Mulquin" userId="ed9eee963ee28961" providerId="LiveId" clId="{A118D8C3-ECC5-4F60-B895-621B17D53098}" dt="2023-03-24T08:44:52.541" v="1247" actId="20577"/>
        <pc:sldMkLst>
          <pc:docMk/>
          <pc:sldMk cId="2836531379" sldId="2574"/>
        </pc:sldMkLst>
        <pc:spChg chg="mod">
          <ac:chgData name="Michael Mulquin" userId="ed9eee963ee28961" providerId="LiveId" clId="{A118D8C3-ECC5-4F60-B895-621B17D53098}" dt="2023-03-24T08:44:52.541" v="1247" actId="20577"/>
          <ac:spMkLst>
            <pc:docMk/>
            <pc:sldMk cId="2836531379" sldId="2574"/>
            <ac:spMk id="2" creationId="{220DF430-2BDC-48A7-BC3C-AB016CC9EA58}"/>
          </ac:spMkLst>
        </pc:spChg>
        <pc:spChg chg="mod">
          <ac:chgData name="Michael Mulquin" userId="ed9eee963ee28961" providerId="LiveId" clId="{A118D8C3-ECC5-4F60-B895-621B17D53098}" dt="2023-03-24T07:34:22.292" v="1098" actId="20577"/>
          <ac:spMkLst>
            <pc:docMk/>
            <pc:sldMk cId="2836531379" sldId="2574"/>
            <ac:spMk id="3" creationId="{32069560-FCAE-495C-8C08-FA0D26104390}"/>
          </ac:spMkLst>
        </pc:spChg>
      </pc:sldChg>
      <pc:sldChg chg="addSp delSp modSp new mod setBg modClrScheme chgLayout">
        <pc:chgData name="Michael Mulquin" userId="ed9eee963ee28961" providerId="LiveId" clId="{A118D8C3-ECC5-4F60-B895-621B17D53098}" dt="2023-03-24T07:33:36.669" v="1079" actId="26606"/>
        <pc:sldMkLst>
          <pc:docMk/>
          <pc:sldMk cId="1709347115" sldId="2575"/>
        </pc:sldMkLst>
        <pc:spChg chg="del mod ord">
          <ac:chgData name="Michael Mulquin" userId="ed9eee963ee28961" providerId="LiveId" clId="{A118D8C3-ECC5-4F60-B895-621B17D53098}" dt="2023-03-24T07:33:05.988" v="1064" actId="700"/>
          <ac:spMkLst>
            <pc:docMk/>
            <pc:sldMk cId="1709347115" sldId="2575"/>
            <ac:spMk id="2" creationId="{643FC4DC-0BB9-50BD-09B5-25D52FB2C8C6}"/>
          </ac:spMkLst>
        </pc:spChg>
        <pc:spChg chg="del mod ord">
          <ac:chgData name="Michael Mulquin" userId="ed9eee963ee28961" providerId="LiveId" clId="{A118D8C3-ECC5-4F60-B895-621B17D53098}" dt="2023-03-24T07:33:05.988" v="1064" actId="700"/>
          <ac:spMkLst>
            <pc:docMk/>
            <pc:sldMk cId="1709347115" sldId="2575"/>
            <ac:spMk id="3" creationId="{0D091215-41D1-D90F-4CC4-BDFA760C337F}"/>
          </ac:spMkLst>
        </pc:spChg>
        <pc:spChg chg="add mod ord">
          <ac:chgData name="Michael Mulquin" userId="ed9eee963ee28961" providerId="LiveId" clId="{A118D8C3-ECC5-4F60-B895-621B17D53098}" dt="2023-03-24T07:33:36.669" v="1079" actId="26606"/>
          <ac:spMkLst>
            <pc:docMk/>
            <pc:sldMk cId="1709347115" sldId="2575"/>
            <ac:spMk id="4" creationId="{4723E0CF-F2E5-780E-EBAA-AC25E6DF2A5B}"/>
          </ac:spMkLst>
        </pc:spChg>
        <pc:spChg chg="add mod ord">
          <ac:chgData name="Michael Mulquin" userId="ed9eee963ee28961" providerId="LiveId" clId="{A118D8C3-ECC5-4F60-B895-621B17D53098}" dt="2023-03-24T07:33:36.669" v="1079" actId="26606"/>
          <ac:spMkLst>
            <pc:docMk/>
            <pc:sldMk cId="1709347115" sldId="2575"/>
            <ac:spMk id="5" creationId="{5EF62767-7AC1-8754-4B9D-AE7FD8412C0B}"/>
          </ac:spMkLst>
        </pc:spChg>
        <pc:spChg chg="add">
          <ac:chgData name="Michael Mulquin" userId="ed9eee963ee28961" providerId="LiveId" clId="{A118D8C3-ECC5-4F60-B895-621B17D53098}" dt="2023-03-24T07:33:36.669" v="1079" actId="26606"/>
          <ac:spMkLst>
            <pc:docMk/>
            <pc:sldMk cId="1709347115" sldId="2575"/>
            <ac:spMk id="10" creationId="{FFD48BC7-DC40-47DE-87EE-9F4B6ECB9ABB}"/>
          </ac:spMkLst>
        </pc:spChg>
        <pc:spChg chg="add">
          <ac:chgData name="Michael Mulquin" userId="ed9eee963ee28961" providerId="LiveId" clId="{A118D8C3-ECC5-4F60-B895-621B17D53098}" dt="2023-03-24T07:33:36.669" v="1079" actId="26606"/>
          <ac:spMkLst>
            <pc:docMk/>
            <pc:sldMk cId="1709347115" sldId="2575"/>
            <ac:spMk id="12" creationId="{E502BBC7-2C76-46F3-BC24-5985BC13DB88}"/>
          </ac:spMkLst>
        </pc:spChg>
        <pc:spChg chg="add">
          <ac:chgData name="Michael Mulquin" userId="ed9eee963ee28961" providerId="LiveId" clId="{A118D8C3-ECC5-4F60-B895-621B17D53098}" dt="2023-03-24T07:33:36.669" v="1079" actId="26606"/>
          <ac:spMkLst>
            <pc:docMk/>
            <pc:sldMk cId="1709347115" sldId="2575"/>
            <ac:spMk id="14" creationId="{C7F28D52-2A5F-4D23-81AE-7CB8B591C7AF}"/>
          </ac:spMkLst>
        </pc:spChg>
        <pc:spChg chg="add">
          <ac:chgData name="Michael Mulquin" userId="ed9eee963ee28961" providerId="LiveId" clId="{A118D8C3-ECC5-4F60-B895-621B17D53098}" dt="2023-03-24T07:33:36.669" v="1079" actId="26606"/>
          <ac:spMkLst>
            <pc:docMk/>
            <pc:sldMk cId="1709347115" sldId="2575"/>
            <ac:spMk id="16" creationId="{3629484E-3792-4B3D-89AD-7C8A1ED0E0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10907-C926-45CC-A0D4-1145D98E766F}" type="datetimeFigureOut">
              <a:rPr lang="en-GB" smtClean="0"/>
              <a:t>24/03/2023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E714E-EDEF-41A3-B253-75778DEB28F0}" type="slidenum">
              <a:rPr lang="en-GB" smtClean="0"/>
              <a:t>‹#›</a:t>
            </a:fld>
            <a:endParaRPr lang="en-GB"/>
          </a:p>
        </p:txBody>
      </p:sp>
    </p:spTree>
    <p:extLst>
      <p:ext uri="{BB962C8B-B14F-4D97-AF65-F5344CB8AC3E}">
        <p14:creationId xmlns:p14="http://schemas.microsoft.com/office/powerpoint/2010/main" val="420175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06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BE91-F9C4-B496-0DD4-996E465FCE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0418AA-1185-7893-0749-44AF3C88E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4AFD09-0C26-5164-1509-DD6DAFEAFBCD}"/>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5" name="Footer Placeholder 4">
            <a:extLst>
              <a:ext uri="{FF2B5EF4-FFF2-40B4-BE49-F238E27FC236}">
                <a16:creationId xmlns:a16="http://schemas.microsoft.com/office/drawing/2014/main" id="{21692A83-569C-1AA3-657F-6FCE2ECD716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F4FF281-D26C-E8EF-B911-11410EA83ACF}"/>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245450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E81B-E54D-F496-7467-741138B2FD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769F2C-8686-C6F3-30EC-CCCF6BD0A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30F1A-6629-A35A-F582-EF9487DD1C00}"/>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5" name="Footer Placeholder 4">
            <a:extLst>
              <a:ext uri="{FF2B5EF4-FFF2-40B4-BE49-F238E27FC236}">
                <a16:creationId xmlns:a16="http://schemas.microsoft.com/office/drawing/2014/main" id="{D44F9FA2-6939-3353-D52A-2B9629AA3AA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F26FF4A-C099-E8DF-E504-2063F9FAABD8}"/>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256879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D1993-ADC0-2D58-1256-EFD1B94BC1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19CA40-185D-5AF9-81DD-A789CA12F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C51370-F99C-E07F-A3E3-EA556664B2FF}"/>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5" name="Footer Placeholder 4">
            <a:extLst>
              <a:ext uri="{FF2B5EF4-FFF2-40B4-BE49-F238E27FC236}">
                <a16:creationId xmlns:a16="http://schemas.microsoft.com/office/drawing/2014/main" id="{86C63FFC-7BC9-9733-E8D9-FD5CD9EA2C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4413B03-D9C9-C474-FAA6-A92C2CF72FE8}"/>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355900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3816-3C39-D3DD-9A13-B7B07E863B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5106EC-3F2C-2549-2A92-E1B6E8FBB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C3171-1A5E-D295-77B5-5481C35B6305}"/>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5" name="Footer Placeholder 4">
            <a:extLst>
              <a:ext uri="{FF2B5EF4-FFF2-40B4-BE49-F238E27FC236}">
                <a16:creationId xmlns:a16="http://schemas.microsoft.com/office/drawing/2014/main" id="{5EBC09DD-E7C4-568C-A9A9-155033D5DC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C3D5C67-C5E4-1AAA-1C11-DC9E47DC9856}"/>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404938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7DA6-59EE-045F-F319-416179F24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A6DD2D-D068-226A-D59E-2653829E56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A72815-7499-85F9-59D2-7B2B1D3EE6DA}"/>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5" name="Footer Placeholder 4">
            <a:extLst>
              <a:ext uri="{FF2B5EF4-FFF2-40B4-BE49-F238E27FC236}">
                <a16:creationId xmlns:a16="http://schemas.microsoft.com/office/drawing/2014/main" id="{10F8981F-A6F8-879B-DE5F-A5A1E193BDE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451BB59-869F-F479-6255-358769C9B7AB}"/>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283637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202C-46F4-413B-0E01-B0716D1587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7C29D1-C785-D0C8-04A6-7FD4795CD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BD63DE-B66B-C988-6A18-66658840A7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3CC0E5-A815-92BA-FF9D-8AB0232E06B2}"/>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6" name="Footer Placeholder 5">
            <a:extLst>
              <a:ext uri="{FF2B5EF4-FFF2-40B4-BE49-F238E27FC236}">
                <a16:creationId xmlns:a16="http://schemas.microsoft.com/office/drawing/2014/main" id="{36BABF42-F6C6-6953-5D00-FE8CF521DB1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6719282-D63E-6CC1-BF9B-0863E5A3E28F}"/>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99133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09F0-779D-2BC7-7538-F5B3223A8D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D72B2C-9945-9B55-E79A-3A7B9EB8DC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CE7FF-09F2-D72F-E0B5-CA3D7669F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1644D0-FE20-8BF0-A04B-4D56EF80C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0F8699-C534-B4DC-6293-158884194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C35E0F-EBB7-1575-6AA3-4B79C3DC4B44}"/>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8" name="Footer Placeholder 7">
            <a:extLst>
              <a:ext uri="{FF2B5EF4-FFF2-40B4-BE49-F238E27FC236}">
                <a16:creationId xmlns:a16="http://schemas.microsoft.com/office/drawing/2014/main" id="{AB8E6444-95D1-2325-D890-10AA1F90F8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289AF0-30D6-B803-3EA6-AFB8E91A0B63}"/>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248887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326A-3A6B-A6BD-8A68-23D6C617D4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F39A73-9887-E411-0B09-FD8B4A5AB8BE}"/>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4" name="Footer Placeholder 3">
            <a:extLst>
              <a:ext uri="{FF2B5EF4-FFF2-40B4-BE49-F238E27FC236}">
                <a16:creationId xmlns:a16="http://schemas.microsoft.com/office/drawing/2014/main" id="{5DAFBB74-03D4-D126-4F96-A8C07D6DCB8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6644810-C7A6-959F-EC42-44D22EA245B1}"/>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243135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8F241-259A-0C3D-B35F-2E4B4BC5008F}"/>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3" name="Footer Placeholder 2">
            <a:extLst>
              <a:ext uri="{FF2B5EF4-FFF2-40B4-BE49-F238E27FC236}">
                <a16:creationId xmlns:a16="http://schemas.microsoft.com/office/drawing/2014/main" id="{82849172-3741-495A-9FD9-50BE5364A0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C66C7FDD-0B50-1E01-BB31-F60C9BCFA13C}"/>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186853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D245-084B-E62C-C08D-14801CBA6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9374DA-0327-CBEF-D8E5-2E347AEDB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95A38A-E63A-5B7B-7656-E1EBA7F48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03D0A-DD55-5AEF-F79B-4DDF49A7C621}"/>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6" name="Footer Placeholder 5">
            <a:extLst>
              <a:ext uri="{FF2B5EF4-FFF2-40B4-BE49-F238E27FC236}">
                <a16:creationId xmlns:a16="http://schemas.microsoft.com/office/drawing/2014/main" id="{3278D178-1313-6B99-2406-BD94A59425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7E23691-9654-F33F-3946-9B7EB8297EC9}"/>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195349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E3AB-BB3F-9928-9A51-DC13B7E57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88DC13-13BF-8E87-B111-53D3A65F7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48824B-6DE6-D0B3-7F6F-13E2FEE46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B66AF-7F54-B6BF-FEE4-E8D66FEBF94C}"/>
              </a:ext>
            </a:extLst>
          </p:cNvPr>
          <p:cNvSpPr>
            <a:spLocks noGrp="1"/>
          </p:cNvSpPr>
          <p:nvPr>
            <p:ph type="dt" sz="half" idx="10"/>
          </p:nvPr>
        </p:nvSpPr>
        <p:spPr>
          <a:xfrm>
            <a:off x="838200" y="6356350"/>
            <a:ext cx="2743200" cy="365125"/>
          </a:xfrm>
          <a:prstGeom prst="rect">
            <a:avLst/>
          </a:prstGeom>
        </p:spPr>
        <p:txBody>
          <a:bodyPr/>
          <a:lstStyle/>
          <a:p>
            <a:fld id="{808F3291-0EE7-4671-AD66-E69B4631B294}" type="datetimeFigureOut">
              <a:rPr lang="en-GB" smtClean="0"/>
              <a:t>24/03/2023</a:t>
            </a:fld>
            <a:endParaRPr lang="en-GB"/>
          </a:p>
        </p:txBody>
      </p:sp>
      <p:sp>
        <p:nvSpPr>
          <p:cNvPr id="6" name="Footer Placeholder 5">
            <a:extLst>
              <a:ext uri="{FF2B5EF4-FFF2-40B4-BE49-F238E27FC236}">
                <a16:creationId xmlns:a16="http://schemas.microsoft.com/office/drawing/2014/main" id="{1F2BD4B7-34BD-A4B7-6CD3-C9D708FBAB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1B941A7-B736-87B1-943E-142E316A167B}"/>
              </a:ext>
            </a:extLst>
          </p:cNvPr>
          <p:cNvSpPr>
            <a:spLocks noGrp="1"/>
          </p:cNvSpPr>
          <p:nvPr>
            <p:ph type="sldNum" sz="quarter" idx="12"/>
          </p:nvPr>
        </p:nvSpPr>
        <p:spPr>
          <a:xfrm>
            <a:off x="8610600" y="6356350"/>
            <a:ext cx="2743200" cy="365125"/>
          </a:xfrm>
          <a:prstGeom prst="rect">
            <a:avLst/>
          </a:prstGeom>
        </p:spPr>
        <p:txBody>
          <a:bodyPr/>
          <a:lstStyle/>
          <a:p>
            <a:fld id="{1043653C-F215-4E09-B92B-9E64B840DC1D}" type="slidenum">
              <a:rPr lang="en-GB" smtClean="0"/>
              <a:t>‹#›</a:t>
            </a:fld>
            <a:endParaRPr lang="en-GB"/>
          </a:p>
        </p:txBody>
      </p:sp>
    </p:spTree>
    <p:extLst>
      <p:ext uri="{BB962C8B-B14F-4D97-AF65-F5344CB8AC3E}">
        <p14:creationId xmlns:p14="http://schemas.microsoft.com/office/powerpoint/2010/main" val="162719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FC336-8B57-B96C-AF14-0805A3030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2C92A8-8359-C859-60E5-4D499EE43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Logo&#10;&#10;Description automatically generated">
            <a:extLst>
              <a:ext uri="{FF2B5EF4-FFF2-40B4-BE49-F238E27FC236}">
                <a16:creationId xmlns:a16="http://schemas.microsoft.com/office/drawing/2014/main" id="{1FE2D1B0-4E6D-D106-CFAD-044BE8535F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94950" y="6216685"/>
            <a:ext cx="1410970" cy="552380"/>
          </a:xfrm>
          <a:prstGeom prst="rect">
            <a:avLst/>
          </a:prstGeom>
        </p:spPr>
      </p:pic>
    </p:spTree>
    <p:extLst>
      <p:ext uri="{BB962C8B-B14F-4D97-AF65-F5344CB8AC3E}">
        <p14:creationId xmlns:p14="http://schemas.microsoft.com/office/powerpoint/2010/main" val="93921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1D8CEAA7-AA46-9306-81A0-FACEA3A8E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 y="31065"/>
            <a:ext cx="12114377" cy="6795870"/>
          </a:xfrm>
          <a:prstGeom prst="rect">
            <a:avLst/>
          </a:prstGeom>
        </p:spPr>
      </p:pic>
      <p:sp>
        <p:nvSpPr>
          <p:cNvPr id="2" name="Title 1">
            <a:extLst>
              <a:ext uri="{FF2B5EF4-FFF2-40B4-BE49-F238E27FC236}">
                <a16:creationId xmlns:a16="http://schemas.microsoft.com/office/drawing/2014/main" id="{6106E291-8843-5D98-A11F-0AA410978345}"/>
              </a:ext>
            </a:extLst>
          </p:cNvPr>
          <p:cNvSpPr>
            <a:spLocks noGrp="1"/>
          </p:cNvSpPr>
          <p:nvPr>
            <p:ph type="ctrTitle"/>
          </p:nvPr>
        </p:nvSpPr>
        <p:spPr>
          <a:xfrm>
            <a:off x="1337205" y="3141500"/>
            <a:ext cx="9144000" cy="2387600"/>
          </a:xfrm>
        </p:spPr>
        <p:txBody>
          <a:bodyPr/>
          <a:lstStyle/>
          <a:p>
            <a:r>
              <a:rPr lang="en-GB" dirty="0"/>
              <a:t>MIM5: </a:t>
            </a:r>
            <a:r>
              <a:rPr lang="en-GB" i="1" dirty="0"/>
              <a:t>Fair AI </a:t>
            </a:r>
            <a:r>
              <a:rPr lang="en-GB" dirty="0"/>
              <a:t>Workshop</a:t>
            </a:r>
            <a:br>
              <a:rPr lang="en-GB" dirty="0"/>
            </a:br>
            <a:r>
              <a:rPr lang="en-GB" dirty="0"/>
              <a:t>24 March 2023</a:t>
            </a:r>
          </a:p>
        </p:txBody>
      </p:sp>
    </p:spTree>
    <p:extLst>
      <p:ext uri="{BB962C8B-B14F-4D97-AF65-F5344CB8AC3E}">
        <p14:creationId xmlns:p14="http://schemas.microsoft.com/office/powerpoint/2010/main" val="2767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8" name="Picture 4" descr="Hands holding each other's wrists and interlinked to form a circle">
            <a:extLst>
              <a:ext uri="{FF2B5EF4-FFF2-40B4-BE49-F238E27FC236}">
                <a16:creationId xmlns:a16="http://schemas.microsoft.com/office/drawing/2014/main" id="{73847897-766D-EF8B-02D1-CFE3072D6DE6}"/>
              </a:ext>
            </a:extLst>
          </p:cNvPr>
          <p:cNvPicPr>
            <a:picLocks noChangeAspect="1"/>
          </p:cNvPicPr>
          <p:nvPr/>
        </p:nvPicPr>
        <p:blipFill rotWithShape="1">
          <a:blip r:embed="rId2"/>
          <a:srcRect l="3184" r="-1" b="-1"/>
          <a:stretch/>
        </p:blipFill>
        <p:spPr>
          <a:xfrm>
            <a:off x="20" y="10"/>
            <a:ext cx="9947062" cy="6857990"/>
          </a:xfrm>
          <a:prstGeom prst="rect">
            <a:avLst/>
          </a:prstGeom>
        </p:spPr>
      </p:pic>
      <p:sp>
        <p:nvSpPr>
          <p:cNvPr id="19"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1"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71EAE5A-5196-3D26-DF59-D47D2A0CE2DF}"/>
              </a:ext>
            </a:extLst>
          </p:cNvPr>
          <p:cNvSpPr>
            <a:spLocks noGrp="1"/>
          </p:cNvSpPr>
          <p:nvPr>
            <p:ph type="title"/>
          </p:nvPr>
        </p:nvSpPr>
        <p:spPr>
          <a:xfrm>
            <a:off x="8046720" y="1045597"/>
            <a:ext cx="3633746" cy="1588422"/>
          </a:xfrm>
        </p:spPr>
        <p:txBody>
          <a:bodyPr anchor="b">
            <a:normAutofit/>
          </a:bodyPr>
          <a:lstStyle/>
          <a:p>
            <a:r>
              <a:rPr lang="en-GB" sz="3600"/>
              <a:t>Resources</a:t>
            </a:r>
          </a:p>
        </p:txBody>
      </p:sp>
      <p:sp>
        <p:nvSpPr>
          <p:cNvPr id="22" name="Content Placeholder 2">
            <a:extLst>
              <a:ext uri="{FF2B5EF4-FFF2-40B4-BE49-F238E27FC236}">
                <a16:creationId xmlns:a16="http://schemas.microsoft.com/office/drawing/2014/main" id="{5A2F9560-5A46-F6DB-785D-EE7924C3F298}"/>
              </a:ext>
            </a:extLst>
          </p:cNvPr>
          <p:cNvSpPr>
            <a:spLocks noGrp="1"/>
          </p:cNvSpPr>
          <p:nvPr>
            <p:ph idx="1"/>
          </p:nvPr>
        </p:nvSpPr>
        <p:spPr>
          <a:xfrm>
            <a:off x="8046719" y="2722729"/>
            <a:ext cx="3633747" cy="2700062"/>
          </a:xfrm>
        </p:spPr>
        <p:txBody>
          <a:bodyPr>
            <a:normAutofit lnSpcReduction="10000"/>
          </a:bodyPr>
          <a:lstStyle/>
          <a:p>
            <a:r>
              <a:rPr lang="en-GB" sz="2000" dirty="0"/>
              <a:t>OASC Working Group plus Review Group</a:t>
            </a:r>
          </a:p>
          <a:p>
            <a:r>
              <a:rPr lang="en-GB" sz="2000" dirty="0"/>
              <a:t>CommuniCity technical team</a:t>
            </a:r>
          </a:p>
          <a:p>
            <a:r>
              <a:rPr lang="en-GB" sz="2000" dirty="0"/>
              <a:t>CitCom.AI TEF</a:t>
            </a:r>
          </a:p>
          <a:p>
            <a:r>
              <a:rPr lang="en-GB" sz="2000" dirty="0"/>
              <a:t>OASC Tech Council and Council of Cities</a:t>
            </a:r>
          </a:p>
          <a:p>
            <a:r>
              <a:rPr lang="en-GB" sz="2000" dirty="0"/>
              <a:t>Living-in.eu Tech subgroup</a:t>
            </a:r>
          </a:p>
          <a:p>
            <a:r>
              <a:rPr lang="en-GB" sz="2000" dirty="0"/>
              <a:t>Possibly ETSI or, if not, ITU</a:t>
            </a:r>
          </a:p>
          <a:p>
            <a:endParaRPr lang="en-GB" sz="2000" dirty="0"/>
          </a:p>
        </p:txBody>
      </p:sp>
    </p:spTree>
    <p:extLst>
      <p:ext uri="{BB962C8B-B14F-4D97-AF65-F5344CB8AC3E}">
        <p14:creationId xmlns:p14="http://schemas.microsoft.com/office/powerpoint/2010/main" val="241788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723E0CF-F2E5-780E-EBAA-AC25E6DF2A5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effectLst/>
                <a:latin typeface="+mj-lt"/>
                <a:ea typeface="+mj-ea"/>
                <a:cs typeface="+mj-cs"/>
              </a:rPr>
              <a:t>AI registry </a:t>
            </a:r>
            <a:endParaRPr lang="en-US" sz="7200" kern="120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5EF62767-7AC1-8754-4B9D-AE7FD8412C0B}"/>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a:solidFill>
                  <a:schemeClr val="tx1"/>
                </a:solidFill>
                <a:effectLst/>
                <a:latin typeface="+mn-lt"/>
                <a:ea typeface="+mn-ea"/>
                <a:cs typeface="+mn-cs"/>
              </a:rPr>
              <a:t>Lodewijk Noordzee Eurocities</a:t>
            </a:r>
            <a:endParaRPr lang="en-US" sz="2800" kern="120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34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DF430-2BDC-48A7-BC3C-AB016CC9EA58}"/>
              </a:ext>
            </a:extLst>
          </p:cNvPr>
          <p:cNvSpPr>
            <a:spLocks noGrp="1"/>
          </p:cNvSpPr>
          <p:nvPr>
            <p:ph type="ctrTitle"/>
          </p:nvPr>
        </p:nvSpPr>
        <p:spPr>
          <a:xfrm>
            <a:off x="1524000" y="1293338"/>
            <a:ext cx="9144000" cy="3274592"/>
          </a:xfrm>
        </p:spPr>
        <p:txBody>
          <a:bodyPr anchor="ctr">
            <a:normAutofit/>
          </a:bodyPr>
          <a:lstStyle/>
          <a:p>
            <a:r>
              <a:rPr lang="en-GB" sz="7200" kern="0" dirty="0">
                <a:effectLst/>
                <a:latin typeface="Arial" panose="020B0604020202020204" pitchFamily="34" charset="0"/>
                <a:ea typeface="Times New Roman" panose="02020603050405020304" pitchFamily="18" charset="0"/>
                <a:cs typeface="Times New Roman" panose="02020603050405020304" pitchFamily="18" charset="0"/>
              </a:rPr>
              <a:t>AI procurement clauses</a:t>
            </a:r>
            <a:endParaRPr lang="en-GB" sz="7200" dirty="0"/>
          </a:p>
        </p:txBody>
      </p:sp>
      <p:sp>
        <p:nvSpPr>
          <p:cNvPr id="3" name="Subtitle 2">
            <a:extLst>
              <a:ext uri="{FF2B5EF4-FFF2-40B4-BE49-F238E27FC236}">
                <a16:creationId xmlns:a16="http://schemas.microsoft.com/office/drawing/2014/main" id="{32069560-FCAE-495C-8C08-FA0D26104390}"/>
              </a:ext>
            </a:extLst>
          </p:cNvPr>
          <p:cNvSpPr>
            <a:spLocks noGrp="1"/>
          </p:cNvSpPr>
          <p:nvPr>
            <p:ph type="subTitle" idx="1"/>
          </p:nvPr>
        </p:nvSpPr>
        <p:spPr>
          <a:xfrm>
            <a:off x="1524000" y="5514052"/>
            <a:ext cx="9144000" cy="651910"/>
          </a:xfrm>
        </p:spPr>
        <p:txBody>
          <a:bodyPr anchor="ctr">
            <a:normAutofit/>
          </a:bodyPr>
          <a:lstStyle/>
          <a:p>
            <a:r>
              <a:rPr lang="en-GB" dirty="0"/>
              <a:t>From Amsterdam</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53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5E43-EDCC-4FD0-A35C-11C97AD1A45A}"/>
              </a:ext>
            </a:extLst>
          </p:cNvPr>
          <p:cNvSpPr>
            <a:spLocks noGrp="1"/>
          </p:cNvSpPr>
          <p:nvPr>
            <p:ph type="title"/>
          </p:nvPr>
        </p:nvSpPr>
        <p:spPr>
          <a:xfrm>
            <a:off x="808638" y="386930"/>
            <a:ext cx="9236700" cy="1188950"/>
          </a:xfrm>
        </p:spPr>
        <p:txBody>
          <a:bodyPr anchor="b">
            <a:normAutofit/>
          </a:bodyPr>
          <a:lstStyle/>
          <a:p>
            <a:r>
              <a:rPr lang="en-GB" sz="5400">
                <a:effectLst/>
                <a:latin typeface="Corbel" panose="020B0503020204020204" pitchFamily="34" charset="0"/>
                <a:ea typeface="Times New Roman" panose="02020603050405020304" pitchFamily="18" charset="0"/>
                <a:cs typeface="Times New Roman" panose="02020603050405020304" pitchFamily="18" charset="0"/>
              </a:rPr>
              <a:t>Algorithmic System</a:t>
            </a:r>
            <a:endParaRPr lang="en-GB"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31297C-CA40-4B1C-8A16-48F1F566630C}"/>
              </a:ext>
            </a:extLst>
          </p:cNvPr>
          <p:cNvSpPr>
            <a:spLocks noGrp="1"/>
          </p:cNvSpPr>
          <p:nvPr>
            <p:ph idx="1"/>
          </p:nvPr>
        </p:nvSpPr>
        <p:spPr>
          <a:xfrm>
            <a:off x="793660" y="2599509"/>
            <a:ext cx="10143668" cy="3435531"/>
          </a:xfrm>
        </p:spPr>
        <p:txBody>
          <a:bodyPr anchor="ctr">
            <a:normAutofit/>
          </a:bodyPr>
          <a:lstStyle/>
          <a:p>
            <a:pPr marL="0" indent="0">
              <a:buNone/>
            </a:pPr>
            <a:r>
              <a:rPr lang="en-GB" sz="2400" i="1" dirty="0">
                <a:effectLst/>
                <a:latin typeface="Corbel" panose="020B0503020204020204" pitchFamily="34" charset="0"/>
                <a:ea typeface="Times New Roman" panose="02020603050405020304" pitchFamily="18" charset="0"/>
                <a:cs typeface="Times New Roman" panose="02020603050405020304" pitchFamily="18" charset="0"/>
              </a:rPr>
              <a:t>software that automatically makes predictions, makes decisions and/or gives advice by using data analysis, statistics and/or self-learning logic.</a:t>
            </a:r>
            <a:endParaRPr lang="en-GB" sz="2400" dirty="0">
              <a:effectLst/>
              <a:latin typeface="Corbel" panose="020B0503020204020204" pitchFamily="34" charset="0"/>
              <a:ea typeface="Times New Roman" panose="02020603050405020304" pitchFamily="18" charset="0"/>
              <a:cs typeface="Times New Roman" panose="02020603050405020304" pitchFamily="18" charset="0"/>
            </a:endParaRPr>
          </a:p>
          <a:p>
            <a:pPr marL="0" indent="0">
              <a:buNone/>
            </a:pPr>
            <a:r>
              <a:rPr lang="en-GB" sz="2400" dirty="0"/>
              <a:t>The Guidelines need to be used when the decisions being made directly or indirectly by the algorithmic system are those that affect one or more citizens of the city, visitors to the city or companies or other institutions established in the city to a significant extent</a:t>
            </a:r>
            <a:r>
              <a:rPr lang="en-GB" sz="2400" i="1" dirty="0">
                <a:effectLst/>
                <a:latin typeface="Corbel" panose="020B0503020204020204" pitchFamily="34" charset="0"/>
                <a:ea typeface="Times New Roman" panose="02020603050405020304" pitchFamily="18" charset="0"/>
                <a:cs typeface="Times New Roman" panose="02020603050405020304" pitchFamily="18" charset="0"/>
              </a:rPr>
              <a:t>.</a:t>
            </a:r>
            <a:endParaRPr lang="en-GB" sz="2400" dirty="0"/>
          </a:p>
        </p:txBody>
      </p:sp>
    </p:spTree>
    <p:extLst>
      <p:ext uri="{BB962C8B-B14F-4D97-AF65-F5344CB8AC3E}">
        <p14:creationId xmlns:p14="http://schemas.microsoft.com/office/powerpoint/2010/main" val="116110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12822-17C2-4635-8281-DBC329BA761F}"/>
              </a:ext>
            </a:extLst>
          </p:cNvPr>
          <p:cNvSpPr>
            <a:spLocks noGrp="1"/>
          </p:cNvSpPr>
          <p:nvPr>
            <p:ph type="title"/>
          </p:nvPr>
        </p:nvSpPr>
        <p:spPr>
          <a:xfrm>
            <a:off x="1043631" y="809898"/>
            <a:ext cx="9942716" cy="1554480"/>
          </a:xfrm>
        </p:spPr>
        <p:txBody>
          <a:bodyPr anchor="ctr">
            <a:normAutofit/>
          </a:bodyPr>
          <a:lstStyle/>
          <a:p>
            <a:r>
              <a:rPr lang="en-GB" sz="4800">
                <a:effectLst/>
                <a:latin typeface="Corbel" panose="020B0503020204020204" pitchFamily="34" charset="0"/>
                <a:ea typeface="Times New Roman" panose="02020603050405020304" pitchFamily="18" charset="0"/>
                <a:cs typeface="Times New Roman" panose="02020603050405020304" pitchFamily="18" charset="0"/>
              </a:rPr>
              <a:t>Procedural Transparency</a:t>
            </a:r>
            <a:endParaRPr lang="en-GB" sz="4800"/>
          </a:p>
        </p:txBody>
      </p:sp>
      <p:sp>
        <p:nvSpPr>
          <p:cNvPr id="3" name="Content Placeholder 2">
            <a:extLst>
              <a:ext uri="{FF2B5EF4-FFF2-40B4-BE49-F238E27FC236}">
                <a16:creationId xmlns:a16="http://schemas.microsoft.com/office/drawing/2014/main" id="{CC2B7733-12D4-4F2A-AFF6-005B019F03E2}"/>
              </a:ext>
            </a:extLst>
          </p:cNvPr>
          <p:cNvSpPr>
            <a:spLocks noGrp="1"/>
          </p:cNvSpPr>
          <p:nvPr>
            <p:ph idx="1"/>
          </p:nvPr>
        </p:nvSpPr>
        <p:spPr>
          <a:xfrm>
            <a:off x="1045028" y="3017522"/>
            <a:ext cx="9941319" cy="3124658"/>
          </a:xfrm>
        </p:spPr>
        <p:txBody>
          <a:bodyPr anchor="ctr">
            <a:normAutofit/>
          </a:bodyPr>
          <a:lstStyle/>
          <a:p>
            <a:pPr marL="0" indent="0">
              <a:spcBef>
                <a:spcPts val="0"/>
              </a:spcBef>
              <a:spcAft>
                <a:spcPts val="600"/>
              </a:spcAft>
              <a:buNone/>
            </a:pPr>
            <a:r>
              <a:rPr lang="en-GB" sz="2200" i="1">
                <a:effectLst/>
                <a:latin typeface="Corbel" panose="020B0503020204020204" pitchFamily="34" charset="0"/>
                <a:ea typeface="Times New Roman" panose="02020603050405020304" pitchFamily="18" charset="0"/>
                <a:cs typeface="Times New Roman" panose="02020603050405020304" pitchFamily="18" charset="0"/>
              </a:rPr>
              <a:t>"the provision of information on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purpose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of the Algorithmic System and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process followed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in the development and application of the Algorithmic System and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data used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in that context, which should in any event be deemed to include the provision of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an understanding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of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choices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and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assumptions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made,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categories of data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used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in</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development</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of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Algorithmic System</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the way in which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human</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intervention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is provided for in the Algorithmic System,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method</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used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to identify risks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risks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identified, and 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measures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taken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to mitigate the risks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 as well as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the parties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that were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involved in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the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development of the Algorithmic System </a:t>
            </a:r>
            <a:r>
              <a:rPr lang="en-GB" sz="2200" i="1">
                <a:effectLst/>
                <a:latin typeface="Corbel" panose="020B0503020204020204" pitchFamily="34" charset="0"/>
                <a:ea typeface="Times New Roman" panose="02020603050405020304" pitchFamily="18" charset="0"/>
                <a:cs typeface="Times New Roman" panose="02020603050405020304" pitchFamily="18" charset="0"/>
              </a:rPr>
              <a:t>and their </a:t>
            </a:r>
            <a:r>
              <a:rPr lang="en-GB" sz="2200" b="1" i="1">
                <a:effectLst/>
                <a:latin typeface="Corbel" panose="020B0503020204020204" pitchFamily="34" charset="0"/>
                <a:ea typeface="Times New Roman" panose="02020603050405020304" pitchFamily="18" charset="0"/>
                <a:cs typeface="Times New Roman" panose="02020603050405020304" pitchFamily="18" charset="0"/>
              </a:rPr>
              <a:t>roles</a:t>
            </a:r>
            <a:r>
              <a:rPr lang="en-GB" sz="2200" i="1">
                <a:effectLst/>
                <a:latin typeface="Corbel" panose="020B0503020204020204" pitchFamily="34" charset="0"/>
                <a:ea typeface="Times New Roman" panose="02020603050405020304" pitchFamily="18" charset="0"/>
                <a:cs typeface="Times New Roman" panose="02020603050405020304" pitchFamily="18" charset="0"/>
              </a:rPr>
              <a:t>."</a:t>
            </a:r>
            <a:endParaRPr lang="en-GB" sz="22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buNone/>
            </a:pPr>
            <a:endParaRPr lang="en-GB" sz="22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buNone/>
            </a:pPr>
            <a:endParaRPr lang="en-GB"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1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4694D-4E46-4C1C-93A9-792AF3870C75}"/>
              </a:ext>
            </a:extLst>
          </p:cNvPr>
          <p:cNvSpPr>
            <a:spLocks noGrp="1"/>
          </p:cNvSpPr>
          <p:nvPr>
            <p:ph type="title"/>
          </p:nvPr>
        </p:nvSpPr>
        <p:spPr>
          <a:xfrm>
            <a:off x="1282963" y="1238080"/>
            <a:ext cx="9849751" cy="1349671"/>
          </a:xfrm>
        </p:spPr>
        <p:txBody>
          <a:bodyPr anchor="b">
            <a:normAutofit/>
          </a:bodyPr>
          <a:lstStyle/>
          <a:p>
            <a:r>
              <a:rPr lang="en-GB" sz="5400">
                <a:effectLst/>
                <a:latin typeface="Corbel" panose="020B0503020204020204" pitchFamily="34" charset="0"/>
                <a:ea typeface="Times New Roman" panose="02020603050405020304" pitchFamily="18" charset="0"/>
                <a:cs typeface="Times New Roman" panose="02020603050405020304" pitchFamily="18" charset="0"/>
              </a:rPr>
              <a:t>Technical Transparency</a:t>
            </a:r>
            <a:endParaRPr lang="en-GB" sz="5400"/>
          </a:p>
        </p:txBody>
      </p:sp>
      <p:sp>
        <p:nvSpPr>
          <p:cNvPr id="3" name="Content Placeholder 2">
            <a:extLst>
              <a:ext uri="{FF2B5EF4-FFF2-40B4-BE49-F238E27FC236}">
                <a16:creationId xmlns:a16="http://schemas.microsoft.com/office/drawing/2014/main" id="{34CEC326-814B-4FD8-BFCF-1431FC5C2825}"/>
              </a:ext>
            </a:extLst>
          </p:cNvPr>
          <p:cNvSpPr>
            <a:spLocks noGrp="1"/>
          </p:cNvSpPr>
          <p:nvPr>
            <p:ph idx="1"/>
          </p:nvPr>
        </p:nvSpPr>
        <p:spPr>
          <a:xfrm>
            <a:off x="1289304" y="2902913"/>
            <a:ext cx="9849751" cy="3032168"/>
          </a:xfrm>
        </p:spPr>
        <p:txBody>
          <a:bodyPr anchor="ctr">
            <a:normAutofit/>
          </a:bodyPr>
          <a:lstStyle/>
          <a:p>
            <a:pPr marL="0" indent="0">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the provision of information enabling the city to understand the technical operation of the Algorithmic System, which may in any event be deemed to include the disclosure of the source code of the Algorithmic System, the technical specifications used in developing the Algorithmic System, the data used in developing the Algorithmic System, technical information on how the data used in developing the Algorithmic System were obtained and edited, information on the method of development used and the development process undertaken, substantiation of the choice for a particular model and its parameters, and information on the performance of the Algorithmic System.</a:t>
            </a:r>
          </a:p>
          <a:p>
            <a:endParaRPr lang="en-GB" sz="2000"/>
          </a:p>
        </p:txBody>
      </p:sp>
    </p:spTree>
    <p:extLst>
      <p:ext uri="{BB962C8B-B14F-4D97-AF65-F5344CB8AC3E}">
        <p14:creationId xmlns:p14="http://schemas.microsoft.com/office/powerpoint/2010/main" val="139501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34B76-6DC2-48AD-A766-5D829424C898}"/>
              </a:ext>
            </a:extLst>
          </p:cNvPr>
          <p:cNvSpPr>
            <a:spLocks noGrp="1"/>
          </p:cNvSpPr>
          <p:nvPr>
            <p:ph type="title"/>
          </p:nvPr>
        </p:nvSpPr>
        <p:spPr>
          <a:xfrm>
            <a:off x="645065" y="1463040"/>
            <a:ext cx="3796306" cy="2690949"/>
          </a:xfrm>
        </p:spPr>
        <p:txBody>
          <a:bodyPr anchor="t">
            <a:normAutofit/>
          </a:bodyPr>
          <a:lstStyle/>
          <a:p>
            <a:r>
              <a:rPr lang="en-GB" sz="4800"/>
              <a:t>Explainablity</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6CC37F-8449-4A02-8123-E5B6456BCCD2}"/>
              </a:ext>
            </a:extLst>
          </p:cNvPr>
          <p:cNvSpPr>
            <a:spLocks noGrp="1"/>
          </p:cNvSpPr>
          <p:nvPr>
            <p:ph idx="1"/>
          </p:nvPr>
        </p:nvSpPr>
        <p:spPr>
          <a:xfrm>
            <a:off x="5656218" y="1463039"/>
            <a:ext cx="5542387" cy="4300447"/>
          </a:xfrm>
        </p:spPr>
        <p:txBody>
          <a:bodyPr anchor="t">
            <a:normAutofit/>
          </a:bodyPr>
          <a:lstStyle/>
          <a:p>
            <a:pPr marL="0" indent="0">
              <a:buNone/>
            </a:pPr>
            <a:r>
              <a:rPr lang="en-GB" sz="1700">
                <a:effectLst/>
                <a:latin typeface="Corbel" panose="020B0503020204020204" pitchFamily="34" charset="0"/>
                <a:ea typeface="Times New Roman" panose="02020603050405020304" pitchFamily="18" charset="0"/>
                <a:cs typeface="Times New Roman" panose="02020603050405020304" pitchFamily="18" charset="0"/>
              </a:rPr>
              <a:t>Being able to explain on an individual level why an Algorithmic System leads to a particular decision or outcome. Unless the Parties expressly agree otherwise, this will in any event include a clear indication of the key factors that have led an Algorithmic System to a particular result and the changes to the input that must be made in order to arrive at a different result. </a:t>
            </a:r>
          </a:p>
          <a:p>
            <a:pPr marL="0" indent="0">
              <a:buNone/>
            </a:pPr>
            <a:r>
              <a:rPr lang="en-GB" sz="1700">
                <a:effectLst/>
                <a:latin typeface="Corbel" panose="020B0503020204020204" pitchFamily="34" charset="0"/>
                <a:ea typeface="Times New Roman" panose="02020603050405020304" pitchFamily="18" charset="0"/>
                <a:cs typeface="Times New Roman" panose="02020603050405020304" pitchFamily="18" charset="0"/>
              </a:rPr>
              <a:t>Making an Algorithmic System Explainable includes the provision of all the technical and other information required in order to explain, in objection proceedings, appeal proceedings or other legal proceedings, how a Decision has come about and to offer the other party and any other interested parties the opportunity to assess the way in which a Decision has come about, so as to offer the other party realistic legal protection.</a:t>
            </a:r>
          </a:p>
          <a:p>
            <a:endParaRPr lang="en-GB" sz="1700"/>
          </a:p>
        </p:txBody>
      </p:sp>
    </p:spTree>
    <p:extLst>
      <p:ext uri="{BB962C8B-B14F-4D97-AF65-F5344CB8AC3E}">
        <p14:creationId xmlns:p14="http://schemas.microsoft.com/office/powerpoint/2010/main" val="45550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6AE2A-BDCD-4811-A205-741EDD4E6469}"/>
              </a:ext>
            </a:extLst>
          </p:cNvPr>
          <p:cNvSpPr>
            <a:spLocks noGrp="1"/>
          </p:cNvSpPr>
          <p:nvPr>
            <p:ph type="title"/>
          </p:nvPr>
        </p:nvSpPr>
        <p:spPr>
          <a:xfrm>
            <a:off x="1153618" y="1239927"/>
            <a:ext cx="4008586" cy="4680583"/>
          </a:xfrm>
        </p:spPr>
        <p:txBody>
          <a:bodyPr anchor="ctr">
            <a:normAutofit/>
          </a:bodyPr>
          <a:lstStyle/>
          <a:p>
            <a:r>
              <a:rPr lang="en-GB" sz="5200" dirty="0"/>
              <a:t>The 8 Articles covered by the guidelines</a:t>
            </a:r>
          </a:p>
        </p:txBody>
      </p:sp>
      <p:sp>
        <p:nvSpPr>
          <p:cNvPr id="3" name="Content Placeholder 2">
            <a:extLst>
              <a:ext uri="{FF2B5EF4-FFF2-40B4-BE49-F238E27FC236}">
                <a16:creationId xmlns:a16="http://schemas.microsoft.com/office/drawing/2014/main" id="{0B0AE883-E821-47CC-811E-1F96DC05214E}"/>
              </a:ext>
            </a:extLst>
          </p:cNvPr>
          <p:cNvSpPr>
            <a:spLocks noGrp="1"/>
          </p:cNvSpPr>
          <p:nvPr>
            <p:ph idx="1"/>
          </p:nvPr>
        </p:nvSpPr>
        <p:spPr>
          <a:xfrm>
            <a:off x="6291923" y="1239927"/>
            <a:ext cx="4971824" cy="4680583"/>
          </a:xfrm>
        </p:spPr>
        <p:txBody>
          <a:bodyPr anchor="ctr">
            <a:normAutofit/>
          </a:bodyPr>
          <a:lstStyle/>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1 - Applicability</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2 - Data quality</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3 - Rights to the data</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4 - Quality of the Algorithmic System</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5 - Transparency of the Algorithmic System</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6 - Risk management strategy in the development of the Algorithmic System</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7 - Management of the Algorithmic System</a:t>
            </a:r>
          </a:p>
          <a:p>
            <a:pPr marL="0" indent="0">
              <a:spcBef>
                <a:spcPts val="0"/>
              </a:spcBef>
              <a:spcAft>
                <a:spcPts val="600"/>
              </a:spcAft>
              <a:buNone/>
            </a:pPr>
            <a:r>
              <a:rPr lang="en-GB" sz="2000">
                <a:effectLst/>
                <a:latin typeface="Corbel" panose="020B0503020204020204" pitchFamily="34" charset="0"/>
                <a:cs typeface="Arial" panose="020B0604020202020204" pitchFamily="34" charset="0"/>
              </a:rPr>
              <a:t>Article 8 - Audit or other type of inspection </a:t>
            </a:r>
          </a:p>
          <a:p>
            <a:endParaRPr lang="en-GB" sz="2000"/>
          </a:p>
        </p:txBody>
      </p:sp>
    </p:spTree>
    <p:extLst>
      <p:ext uri="{BB962C8B-B14F-4D97-AF65-F5344CB8AC3E}">
        <p14:creationId xmlns:p14="http://schemas.microsoft.com/office/powerpoint/2010/main" val="9851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C233A-89B3-4AFE-AAA9-D30D813A387C}"/>
              </a:ext>
            </a:extLst>
          </p:cNvPr>
          <p:cNvSpPr>
            <a:spLocks noGrp="1"/>
          </p:cNvSpPr>
          <p:nvPr>
            <p:ph type="title"/>
          </p:nvPr>
        </p:nvSpPr>
        <p:spPr>
          <a:xfrm>
            <a:off x="808638" y="386930"/>
            <a:ext cx="9236700" cy="1188950"/>
          </a:xfrm>
        </p:spPr>
        <p:txBody>
          <a:bodyPr anchor="b">
            <a:normAutofit/>
          </a:bodyPr>
          <a:lstStyle/>
          <a:p>
            <a:r>
              <a:rPr lang="en-GB" sz="5400">
                <a:effectLst/>
                <a:latin typeface="Corbel" panose="020B0503020204020204" pitchFamily="34" charset="0"/>
                <a:cs typeface="Arial" panose="020B0604020202020204" pitchFamily="34" charset="0"/>
              </a:rPr>
              <a:t>Applicability</a:t>
            </a:r>
            <a:endParaRPr lang="en-GB"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41D2FB-BBB1-4154-B321-CA9B6358AED8}"/>
              </a:ext>
            </a:extLst>
          </p:cNvPr>
          <p:cNvSpPr>
            <a:spLocks noGrp="1"/>
          </p:cNvSpPr>
          <p:nvPr>
            <p:ph idx="1"/>
          </p:nvPr>
        </p:nvSpPr>
        <p:spPr>
          <a:xfrm>
            <a:off x="793660" y="2599509"/>
            <a:ext cx="10143668" cy="3435531"/>
          </a:xfrm>
        </p:spPr>
        <p:txBody>
          <a:bodyPr anchor="ctr">
            <a:normAutofit/>
          </a:bodyPr>
          <a:lstStyle/>
          <a:p>
            <a:pPr marL="0" indent="0">
              <a:spcBef>
                <a:spcPts val="0"/>
              </a:spcBef>
              <a:spcAft>
                <a:spcPts val="600"/>
              </a:spcAft>
              <a:buNone/>
            </a:pPr>
            <a:r>
              <a:rPr lang="en-GB" sz="1900">
                <a:effectLst/>
                <a:latin typeface="Corbel" panose="020B0503020204020204" pitchFamily="34" charset="0"/>
                <a:ea typeface="Times New Roman" panose="02020603050405020304" pitchFamily="18" charset="0"/>
                <a:cs typeface="Times New Roman" panose="02020603050405020304" pitchFamily="18" charset="0"/>
              </a:rPr>
              <a:t>These terms and conditions will apply if the Contractor provides the city with an Algorithmic System </a:t>
            </a:r>
          </a:p>
          <a:p>
            <a:pPr>
              <a:spcBef>
                <a:spcPts val="0"/>
              </a:spcBef>
              <a:spcAft>
                <a:spcPts val="600"/>
              </a:spcAft>
            </a:pPr>
            <a:r>
              <a:rPr lang="en-GB" sz="1900">
                <a:effectLst/>
                <a:latin typeface="Corbel" panose="020B0503020204020204" pitchFamily="34" charset="0"/>
                <a:ea typeface="Times New Roman" panose="02020603050405020304" pitchFamily="18" charset="0"/>
                <a:cs typeface="Times New Roman" panose="02020603050405020304" pitchFamily="18" charset="0"/>
              </a:rPr>
              <a:t>to be used by the city when making or preparing Decisions or in the context of enforcement or fraud investigations.</a:t>
            </a:r>
          </a:p>
          <a:p>
            <a:pPr>
              <a:spcBef>
                <a:spcPts val="0"/>
              </a:spcBef>
              <a:spcAft>
                <a:spcPts val="600"/>
              </a:spcAft>
            </a:pPr>
            <a:r>
              <a:rPr lang="en-GB" sz="1900">
                <a:effectLst/>
                <a:latin typeface="Corbel" panose="020B0503020204020204" pitchFamily="34" charset="0"/>
                <a:ea typeface="Times New Roman" panose="02020603050405020304" pitchFamily="18" charset="0"/>
                <a:cs typeface="Times New Roman" panose="02020603050405020304" pitchFamily="18" charset="0"/>
              </a:rPr>
              <a:t>to be used to make or prepare Decisions on the city staff.</a:t>
            </a:r>
          </a:p>
          <a:p>
            <a:pPr marL="0" indent="0">
              <a:spcBef>
                <a:spcPts val="0"/>
              </a:spcBef>
              <a:spcAft>
                <a:spcPts val="600"/>
              </a:spcAft>
              <a:buNone/>
            </a:pPr>
            <a:r>
              <a:rPr lang="en-GB" sz="1900">
                <a:effectLst/>
                <a:latin typeface="Corbel" panose="020B0503020204020204" pitchFamily="34" charset="0"/>
                <a:ea typeface="Times New Roman" panose="02020603050405020304" pitchFamily="18" charset="0"/>
                <a:cs typeface="Times New Roman" panose="02020603050405020304" pitchFamily="18" charset="0"/>
              </a:rPr>
              <a:t>They will apply regardless of whether Contractor provides the Algorithmic System to the city by way of a product, as part of a service or as part of a development agreement.</a:t>
            </a:r>
          </a:p>
          <a:p>
            <a:pPr marL="0" indent="0">
              <a:spcBef>
                <a:spcPts val="0"/>
              </a:spcBef>
              <a:spcAft>
                <a:spcPts val="600"/>
              </a:spcAft>
              <a:buNone/>
            </a:pPr>
            <a:r>
              <a:rPr lang="en-GB" sz="1900">
                <a:effectLst/>
                <a:latin typeface="Corbel" panose="020B0503020204020204" pitchFamily="34" charset="0"/>
                <a:ea typeface="Times New Roman" panose="02020603050405020304" pitchFamily="18" charset="0"/>
                <a:cs typeface="Times New Roman" panose="02020603050405020304" pitchFamily="18" charset="0"/>
              </a:rPr>
              <a:t>If the Algorithmic System forms part of one or more software products that are jointly provided to the city by the Contractor, such software products will jointly constitute the Algorithmic System to which these terms and conditions apply, unless agreed otherwise between the Parties. </a:t>
            </a:r>
          </a:p>
          <a:p>
            <a:endParaRPr lang="en-GB" sz="1900"/>
          </a:p>
        </p:txBody>
      </p:sp>
    </p:spTree>
    <p:extLst>
      <p:ext uri="{BB962C8B-B14F-4D97-AF65-F5344CB8AC3E}">
        <p14:creationId xmlns:p14="http://schemas.microsoft.com/office/powerpoint/2010/main" val="182929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A880C-E6F8-4D1F-AC6B-401A487092F6}"/>
              </a:ext>
            </a:extLst>
          </p:cNvPr>
          <p:cNvSpPr>
            <a:spLocks noGrp="1"/>
          </p:cNvSpPr>
          <p:nvPr>
            <p:ph type="title"/>
          </p:nvPr>
        </p:nvSpPr>
        <p:spPr>
          <a:xfrm>
            <a:off x="1043631" y="809898"/>
            <a:ext cx="9942716" cy="1554480"/>
          </a:xfrm>
        </p:spPr>
        <p:txBody>
          <a:bodyPr anchor="ctr">
            <a:normAutofit/>
          </a:bodyPr>
          <a:lstStyle/>
          <a:p>
            <a:r>
              <a:rPr lang="en-GB" sz="4800">
                <a:effectLst/>
                <a:latin typeface="Corbel" panose="020B0503020204020204" pitchFamily="34" charset="0"/>
                <a:ea typeface="Times New Roman" panose="02020603050405020304" pitchFamily="18" charset="0"/>
                <a:cs typeface="Times New Roman" panose="02020603050405020304" pitchFamily="18" charset="0"/>
              </a:rPr>
              <a:t>Data quality</a:t>
            </a:r>
            <a:endParaRPr lang="en-GB" sz="4800"/>
          </a:p>
        </p:txBody>
      </p:sp>
      <p:sp>
        <p:nvSpPr>
          <p:cNvPr id="3" name="Content Placeholder 2">
            <a:extLst>
              <a:ext uri="{FF2B5EF4-FFF2-40B4-BE49-F238E27FC236}">
                <a16:creationId xmlns:a16="http://schemas.microsoft.com/office/drawing/2014/main" id="{FD3856AC-6CA6-4319-8801-B829538F18D8}"/>
              </a:ext>
            </a:extLst>
          </p:cNvPr>
          <p:cNvSpPr>
            <a:spLocks noGrp="1"/>
          </p:cNvSpPr>
          <p:nvPr>
            <p:ph idx="1"/>
          </p:nvPr>
        </p:nvSpPr>
        <p:spPr>
          <a:xfrm>
            <a:off x="1045028" y="3017522"/>
            <a:ext cx="9941319" cy="3124658"/>
          </a:xfrm>
        </p:spPr>
        <p:txBody>
          <a:bodyPr anchor="ctr">
            <a:normAutofit/>
          </a:bodyPr>
          <a:lstStyle/>
          <a:p>
            <a:pPr marL="0" indent="0">
              <a:buNone/>
            </a:pPr>
            <a:r>
              <a:rPr lang="en-GB" sz="2200">
                <a:latin typeface="Corbel" panose="020B0503020204020204" pitchFamily="34" charset="0"/>
                <a:ea typeface="Times New Roman" panose="02020603050405020304" pitchFamily="18" charset="0"/>
                <a:cs typeface="Times New Roman" panose="02020603050405020304" pitchFamily="18" charset="0"/>
              </a:rPr>
              <a:t>Whether or not the data is provided by the city, </a:t>
            </a:r>
            <a:r>
              <a:rPr lang="en-GB" sz="2200">
                <a:effectLst/>
                <a:latin typeface="Corbel" panose="020B0503020204020204" pitchFamily="34" charset="0"/>
                <a:ea typeface="Times New Roman" panose="02020603050405020304" pitchFamily="18" charset="0"/>
                <a:cs typeface="Times New Roman" panose="02020603050405020304" pitchFamily="18" charset="0"/>
              </a:rPr>
              <a:t>the Contractor will take the measures that may reasonably be expected of it to ensure that the data used in the development of the Algorithmic System will be analysed, structured and/or edited:</a:t>
            </a:r>
          </a:p>
          <a:p>
            <a:pPr marL="342900" indent="-342900">
              <a:buFont typeface="+mj-lt"/>
              <a:buAutoNum type="alphaLcPeriod"/>
            </a:pPr>
            <a:r>
              <a:rPr lang="en-GB" sz="2200">
                <a:effectLst/>
                <a:latin typeface="Corbel" panose="020B0503020204020204" pitchFamily="34" charset="0"/>
                <a:ea typeface="Times New Roman" panose="02020603050405020304" pitchFamily="18" charset="0"/>
                <a:cs typeface="Times New Roman" panose="02020603050405020304" pitchFamily="18" charset="0"/>
              </a:rPr>
              <a:t>according to a motivated approach, the purpose of which includes, without limitation, the avoidance of socially constructed distortion, inaccuracies, errors, mistakes, and undesired prejudice ("bias")  in such data to the extent possible;</a:t>
            </a:r>
          </a:p>
          <a:p>
            <a:pPr marL="342900" indent="-342900">
              <a:buFont typeface="+mj-lt"/>
              <a:buAutoNum type="alphaLcPeriod"/>
            </a:pPr>
            <a:r>
              <a:rPr lang="en-GB" sz="2200">
                <a:effectLst/>
                <a:latin typeface="Corbel" panose="020B0503020204020204" pitchFamily="34" charset="0"/>
                <a:ea typeface="Times New Roman" panose="02020603050405020304" pitchFamily="18" charset="0"/>
                <a:cs typeface="Times New Roman" panose="02020603050405020304" pitchFamily="18" charset="0"/>
              </a:rPr>
              <a:t>in a manner that is in compliance with applicable laws and regulations.</a:t>
            </a:r>
          </a:p>
          <a:p>
            <a:pPr marL="0" indent="0">
              <a:buNone/>
            </a:pPr>
            <a:endParaRPr lang="en-GB" sz="22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buNone/>
            </a:pPr>
            <a:endParaRPr lang="en-GB"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75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3983A-DF3D-F953-13BE-D888D6C16EB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Agenda</a:t>
            </a:r>
          </a:p>
        </p:txBody>
      </p:sp>
      <p:sp>
        <p:nvSpPr>
          <p:cNvPr id="3" name="Content Placeholder 2">
            <a:extLst>
              <a:ext uri="{FF2B5EF4-FFF2-40B4-BE49-F238E27FC236}">
                <a16:creationId xmlns:a16="http://schemas.microsoft.com/office/drawing/2014/main" id="{D8C89144-7510-D762-33D6-B0D7032C5A43}"/>
              </a:ext>
            </a:extLst>
          </p:cNvPr>
          <p:cNvSpPr>
            <a:spLocks noGrp="1"/>
          </p:cNvSpPr>
          <p:nvPr>
            <p:ph idx="1"/>
          </p:nvPr>
        </p:nvSpPr>
        <p:spPr>
          <a:xfrm>
            <a:off x="4810259" y="649480"/>
            <a:ext cx="6555347" cy="5546047"/>
          </a:xfrm>
        </p:spPr>
        <p:txBody>
          <a:bodyPr anchor="ctr">
            <a:normAutofit/>
          </a:bodyPr>
          <a:lstStyle/>
          <a:p>
            <a:pPr marL="342900" lvl="0" indent="-342900" fontAlgn="base">
              <a:spcBef>
                <a:spcPts val="0"/>
              </a:spcBef>
              <a:buFont typeface="+mj-lt"/>
              <a:buAutoNum type="arabicPeriod"/>
              <a:tabLst>
                <a:tab pos="228600" algn="l"/>
              </a:tabLst>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Welcome (3’)</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Bef>
                <a:spcPts val="0"/>
              </a:spcBef>
              <a:buFont typeface="+mj-lt"/>
              <a:buAutoNum type="arabicPeriod" startAt="2"/>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Purpose of the meeting (2’)</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Review and update OASC MIM 5.</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Agree on timeline and milestones.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Bef>
                <a:spcPts val="0"/>
              </a:spcBef>
              <a:buFont typeface="+mj-lt"/>
              <a:buAutoNum type="arabicPeriod" startAt="3"/>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Tour de table (10’)</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Bef>
                <a:spcPts val="0"/>
              </a:spcBef>
              <a:buFont typeface="+mj-lt"/>
              <a:buAutoNum type="arabicPeriod" startAt="4"/>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Workshop part I (45’)</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Status of MIM5 - Michael Mulquin.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err="1">
                <a:effectLst/>
                <a:latin typeface="Arial" panose="020B0604020202020204" pitchFamily="34" charset="0"/>
                <a:ea typeface="Times New Roman" panose="02020603050405020304" pitchFamily="18" charset="0"/>
                <a:cs typeface="Times New Roman" panose="02020603050405020304" pitchFamily="18" charset="0"/>
              </a:rPr>
              <a:t>Eurocities</a:t>
            </a: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 AI registry Lodewijk </a:t>
            </a:r>
            <a:r>
              <a:rPr lang="en-GB" sz="2000" kern="0" dirty="0" err="1">
                <a:effectLst/>
                <a:latin typeface="Arial" panose="020B0604020202020204" pitchFamily="34" charset="0"/>
                <a:ea typeface="Times New Roman" panose="02020603050405020304" pitchFamily="18" charset="0"/>
                <a:cs typeface="Times New Roman" panose="02020603050405020304" pitchFamily="18" charset="0"/>
              </a:rPr>
              <a:t>Noordzee</a:t>
            </a: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AI procurement clauses.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COFFEE BREAK (10’)</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4. Workshop part II (30’)</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spcBef>
                <a:spcPts val="0"/>
              </a:spcBef>
            </a:pPr>
            <a:r>
              <a:rPr lang="en-GB" sz="2000" kern="0" dirty="0">
                <a:latin typeface="Arial" panose="020B0604020202020204" pitchFamily="34" charset="0"/>
                <a:cs typeface="Times New Roman" panose="02020603050405020304" pitchFamily="18" charset="0"/>
              </a:rPr>
              <a:t>Work methodology (15’).</a:t>
            </a:r>
          </a:p>
          <a:p>
            <a:pPr marL="514350" indent="-28575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timeline of meetings, people to be involved, core and wider working group + roles &amp; responsibilities.</a:t>
            </a:r>
          </a:p>
          <a:p>
            <a:pPr marL="514350" indent="-28575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Q&amp;A (15’).</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Bef>
                <a:spcPts val="0"/>
              </a:spcBef>
              <a:buFont typeface="+mj-lt"/>
              <a:buAutoNum type="arabicPeriod" startAt="5"/>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Any other business (5’)</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Bef>
                <a:spcPts val="0"/>
              </a:spcBef>
              <a:buFont typeface="+mj-lt"/>
              <a:buAutoNum type="arabicPeriod" startAt="6"/>
            </a:pPr>
            <a:r>
              <a:rPr lang="en-GB" sz="2000" b="1" kern="0" dirty="0">
                <a:effectLst/>
                <a:latin typeface="Arial" panose="020B0604020202020204" pitchFamily="34" charset="0"/>
                <a:ea typeface="Times New Roman" panose="02020603050405020304" pitchFamily="18" charset="0"/>
                <a:cs typeface="Times New Roman" panose="02020603050405020304" pitchFamily="18" charset="0"/>
              </a:rPr>
              <a:t>Closing (5’)</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Next meeting, date time &amp; location.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Reminder of follow-up items.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18842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20D64-68FE-4756-A282-7A04FAFB59F1}"/>
              </a:ext>
            </a:extLst>
          </p:cNvPr>
          <p:cNvSpPr>
            <a:spLocks noGrp="1"/>
          </p:cNvSpPr>
          <p:nvPr>
            <p:ph type="title"/>
          </p:nvPr>
        </p:nvSpPr>
        <p:spPr>
          <a:xfrm>
            <a:off x="1282963" y="1238080"/>
            <a:ext cx="9849751" cy="1349671"/>
          </a:xfrm>
        </p:spPr>
        <p:txBody>
          <a:bodyPr anchor="b">
            <a:normAutofit/>
          </a:bodyPr>
          <a:lstStyle/>
          <a:p>
            <a:r>
              <a:rPr lang="en-GB" sz="5400">
                <a:effectLst/>
                <a:latin typeface="Corbel" panose="020B0503020204020204" pitchFamily="34" charset="0"/>
                <a:ea typeface="Times New Roman" panose="02020603050405020304" pitchFamily="18" charset="0"/>
                <a:cs typeface="Times New Roman" panose="02020603050405020304" pitchFamily="18" charset="0"/>
              </a:rPr>
              <a:t>Rights to the data</a:t>
            </a:r>
            <a:endParaRPr lang="en-GB" sz="5400"/>
          </a:p>
        </p:txBody>
      </p:sp>
      <p:sp>
        <p:nvSpPr>
          <p:cNvPr id="3" name="Content Placeholder 2">
            <a:extLst>
              <a:ext uri="{FF2B5EF4-FFF2-40B4-BE49-F238E27FC236}">
                <a16:creationId xmlns:a16="http://schemas.microsoft.com/office/drawing/2014/main" id="{7C18110B-D1F4-415F-9C4E-FC05AD2443C6}"/>
              </a:ext>
            </a:extLst>
          </p:cNvPr>
          <p:cNvSpPr>
            <a:spLocks noGrp="1"/>
          </p:cNvSpPr>
          <p:nvPr>
            <p:ph idx="1"/>
          </p:nvPr>
        </p:nvSpPr>
        <p:spPr>
          <a:xfrm>
            <a:off x="1289304" y="2902913"/>
            <a:ext cx="9849751" cy="3032168"/>
          </a:xfrm>
        </p:spPr>
        <p:txBody>
          <a:bodyPr anchor="ctr">
            <a:normAutofit/>
          </a:bodyPr>
          <a:lstStyle/>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All rights relating to the data to be provided by th</a:t>
            </a:r>
            <a:r>
              <a:rPr lang="en-GB" sz="2000">
                <a:latin typeface="Corbel" panose="020B0503020204020204" pitchFamily="34" charset="0"/>
                <a:ea typeface="Times New Roman" panose="02020603050405020304" pitchFamily="18" charset="0"/>
                <a:cs typeface="Times New Roman" panose="02020603050405020304" pitchFamily="18" charset="0"/>
              </a:rPr>
              <a:t>e city, and </a:t>
            </a:r>
            <a:r>
              <a:rPr lang="en-GB" sz="2000">
                <a:effectLst/>
                <a:latin typeface="Corbel" panose="020B0503020204020204" pitchFamily="34" charset="0"/>
                <a:ea typeface="Times New Roman" panose="02020603050405020304" pitchFamily="18" charset="0"/>
                <a:cs typeface="Times New Roman" panose="02020603050405020304" pitchFamily="18" charset="0"/>
              </a:rPr>
              <a:t>the data to be created or collected in the course of performance of the Agreement will accrue to the city. </a:t>
            </a:r>
            <a:endParaRPr lang="en-GB" sz="2000">
              <a:latin typeface="Corbel" panose="020B050302020402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The Contractor will not be entitled to use such data for any purpose other than the performance of the Agreement. On demand of the city, the Contractor will destroy such data and/or hand over the data to the city.</a:t>
            </a:r>
          </a:p>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The data will be handed over in a common file format to be designated by th</a:t>
            </a:r>
            <a:r>
              <a:rPr lang="en-GB" sz="2000">
                <a:latin typeface="Corbel" panose="020B0503020204020204" pitchFamily="34" charset="0"/>
                <a:ea typeface="Times New Roman" panose="02020603050405020304" pitchFamily="18" charset="0"/>
                <a:cs typeface="Times New Roman" panose="02020603050405020304" pitchFamily="18" charset="0"/>
              </a:rPr>
              <a:t>e city</a:t>
            </a:r>
            <a:r>
              <a:rPr lang="en-GB" sz="2000">
                <a:effectLst/>
                <a:latin typeface="Corbel" panose="020B0503020204020204" pitchFamily="34" charset="0"/>
                <a:ea typeface="Times New Roman" panose="02020603050405020304" pitchFamily="18" charset="0"/>
                <a:cs typeface="Times New Roman" panose="02020603050405020304" pitchFamily="18" charset="0"/>
              </a:rPr>
              <a:t>. If, in order to convert the data to the file format desired by the city, the Contractor must perform additional work, the city will pay the Contractor a reasonable fee in that respect.  </a:t>
            </a:r>
          </a:p>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On demand of th</a:t>
            </a:r>
            <a:r>
              <a:rPr lang="en-GB" sz="2000">
                <a:latin typeface="Corbel" panose="020B0503020204020204" pitchFamily="34" charset="0"/>
                <a:ea typeface="Times New Roman" panose="02020603050405020304" pitchFamily="18" charset="0"/>
                <a:cs typeface="Times New Roman" panose="02020603050405020304" pitchFamily="18" charset="0"/>
              </a:rPr>
              <a:t>e city</a:t>
            </a:r>
            <a:r>
              <a:rPr lang="en-GB" sz="2000">
                <a:effectLst/>
                <a:latin typeface="Corbel" panose="020B0503020204020204" pitchFamily="34" charset="0"/>
                <a:ea typeface="Times New Roman" panose="02020603050405020304" pitchFamily="18" charset="0"/>
                <a:cs typeface="Times New Roman" panose="02020603050405020304" pitchFamily="18" charset="0"/>
              </a:rPr>
              <a:t>, the Contractor will provide evidence of destruction of the data.</a:t>
            </a:r>
          </a:p>
          <a:p>
            <a:endParaRPr lang="en-GB" sz="2000"/>
          </a:p>
        </p:txBody>
      </p:sp>
    </p:spTree>
    <p:extLst>
      <p:ext uri="{BB962C8B-B14F-4D97-AF65-F5344CB8AC3E}">
        <p14:creationId xmlns:p14="http://schemas.microsoft.com/office/powerpoint/2010/main" val="302664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FF5D8-E8A0-477D-9E96-40774F6088CD}"/>
              </a:ext>
            </a:extLst>
          </p:cNvPr>
          <p:cNvSpPr>
            <a:spLocks noGrp="1"/>
          </p:cNvSpPr>
          <p:nvPr>
            <p:ph type="title"/>
          </p:nvPr>
        </p:nvSpPr>
        <p:spPr>
          <a:xfrm>
            <a:off x="808638" y="386930"/>
            <a:ext cx="9236700" cy="1188950"/>
          </a:xfrm>
        </p:spPr>
        <p:txBody>
          <a:bodyPr anchor="b">
            <a:normAutofit/>
          </a:bodyPr>
          <a:lstStyle/>
          <a:p>
            <a:r>
              <a:rPr lang="en-GB" sz="5000">
                <a:effectLst/>
                <a:latin typeface="Corbel" panose="020B0503020204020204" pitchFamily="34" charset="0"/>
                <a:ea typeface="Times New Roman" panose="02020603050405020304" pitchFamily="18" charset="0"/>
                <a:cs typeface="Times New Roman" panose="02020603050405020304" pitchFamily="18" charset="0"/>
              </a:rPr>
              <a:t>Quality of the Algorithmic System</a:t>
            </a:r>
            <a:endParaRPr lang="en-GB" sz="5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04A4F7-CF36-4B43-8DC8-AB9F9C709E3F}"/>
              </a:ext>
            </a:extLst>
          </p:cNvPr>
          <p:cNvSpPr>
            <a:spLocks noGrp="1"/>
          </p:cNvSpPr>
          <p:nvPr>
            <p:ph idx="1"/>
          </p:nvPr>
        </p:nvSpPr>
        <p:spPr>
          <a:xfrm>
            <a:off x="793660" y="2599509"/>
            <a:ext cx="10143668" cy="3435531"/>
          </a:xfrm>
        </p:spPr>
        <p:txBody>
          <a:bodyPr anchor="ctr">
            <a:normAutofit/>
          </a:bodyPr>
          <a:lstStyle/>
          <a:p>
            <a:pPr marL="0" indent="0">
              <a:spcBef>
                <a:spcPts val="0"/>
              </a:spcBef>
              <a:spcAft>
                <a:spcPts val="600"/>
              </a:spcAft>
              <a:buNone/>
            </a:pPr>
            <a:r>
              <a:rPr lang="en-GB" sz="2400" dirty="0">
                <a:effectLst/>
                <a:latin typeface="Corbel" panose="020B0503020204020204" pitchFamily="34" charset="0"/>
                <a:ea typeface="Times New Roman" panose="02020603050405020304" pitchFamily="18" charset="0"/>
                <a:cs typeface="Times New Roman" panose="02020603050405020304" pitchFamily="18" charset="0"/>
              </a:rPr>
              <a:t>The Contractor represents that the Algorithmic System has been developed and will perform in a way that is in compliance with laws and regulations.</a:t>
            </a:r>
            <a:endParaRPr lang="en-GB" sz="24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GB" sz="2400" dirty="0">
                <a:effectLst/>
                <a:latin typeface="Corbel" panose="020B0503020204020204" pitchFamily="34" charset="0"/>
                <a:ea typeface="Times New Roman" panose="02020603050405020304" pitchFamily="18" charset="0"/>
                <a:cs typeface="Times New Roman" panose="02020603050405020304" pitchFamily="18" charset="0"/>
              </a:rPr>
              <a:t>The Contractor represents that the Algorithmic System has been developed according to a motivated approach.</a:t>
            </a:r>
            <a:endParaRPr lang="en-GB" sz="24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GB" sz="2400" dirty="0">
                <a:effectLst/>
                <a:latin typeface="Corbel" panose="020B0503020204020204" pitchFamily="34" charset="0"/>
                <a:ea typeface="Times New Roman" panose="02020603050405020304" pitchFamily="18" charset="0"/>
                <a:cs typeface="Times New Roman" panose="02020603050405020304" pitchFamily="18" charset="0"/>
              </a:rPr>
              <a:t>The Contractor represents that the Algorithmic System will perform accurately and correctly.</a:t>
            </a:r>
            <a:endParaRPr lang="en-GB" sz="24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GB" sz="2400" dirty="0">
                <a:effectLst/>
                <a:latin typeface="Corbel" panose="020B0503020204020204" pitchFamily="34" charset="0"/>
                <a:ea typeface="Times New Roman" panose="02020603050405020304" pitchFamily="18" charset="0"/>
                <a:cs typeface="Times New Roman" panose="02020603050405020304" pitchFamily="18" charset="0"/>
              </a:rPr>
              <a:t>The Contractor represents that the Algorithmic System is suitable for the Intended Use</a:t>
            </a:r>
            <a:r>
              <a:rPr lang="en-GB" sz="2400">
                <a:effectLst/>
                <a:latin typeface="Corbel" panose="020B0503020204020204" pitchFamily="34" charset="0"/>
                <a:ea typeface="Times New Roman" panose="02020603050405020304" pitchFamily="18" charset="0"/>
                <a:cs typeface="Times New Roman" panose="02020603050405020304" pitchFamily="18" charset="0"/>
              </a:rPr>
              <a:t>.</a:t>
            </a:r>
          </a:p>
          <a:p>
            <a:endParaRPr lang="en-GB" sz="2400"/>
          </a:p>
        </p:txBody>
      </p:sp>
    </p:spTree>
    <p:extLst>
      <p:ext uri="{BB962C8B-B14F-4D97-AF65-F5344CB8AC3E}">
        <p14:creationId xmlns:p14="http://schemas.microsoft.com/office/powerpoint/2010/main" val="62158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464FF-385A-4789-847F-A3FF1FE792EB}"/>
              </a:ext>
            </a:extLst>
          </p:cNvPr>
          <p:cNvSpPr>
            <a:spLocks noGrp="1"/>
          </p:cNvSpPr>
          <p:nvPr>
            <p:ph type="title"/>
          </p:nvPr>
        </p:nvSpPr>
        <p:spPr>
          <a:xfrm>
            <a:off x="1282963" y="1238080"/>
            <a:ext cx="9849751" cy="1349671"/>
          </a:xfrm>
        </p:spPr>
        <p:txBody>
          <a:bodyPr anchor="b">
            <a:normAutofit/>
          </a:bodyPr>
          <a:lstStyle/>
          <a:p>
            <a:r>
              <a:rPr lang="en-GB" sz="4600">
                <a:effectLst/>
                <a:latin typeface="Corbel" panose="020B0503020204020204" pitchFamily="34" charset="0"/>
                <a:ea typeface="Times New Roman" panose="02020603050405020304" pitchFamily="18" charset="0"/>
                <a:cs typeface="Times New Roman" panose="02020603050405020304" pitchFamily="18" charset="0"/>
              </a:rPr>
              <a:t>Transparency of the Algorithmic System</a:t>
            </a:r>
            <a:endParaRPr lang="en-GB" sz="4600"/>
          </a:p>
        </p:txBody>
      </p:sp>
      <p:sp>
        <p:nvSpPr>
          <p:cNvPr id="3" name="Content Placeholder 2">
            <a:extLst>
              <a:ext uri="{FF2B5EF4-FFF2-40B4-BE49-F238E27FC236}">
                <a16:creationId xmlns:a16="http://schemas.microsoft.com/office/drawing/2014/main" id="{70DE398A-D5F9-4B8B-B1D5-6B632FABBCB7}"/>
              </a:ext>
            </a:extLst>
          </p:cNvPr>
          <p:cNvSpPr>
            <a:spLocks noGrp="1"/>
          </p:cNvSpPr>
          <p:nvPr>
            <p:ph idx="1"/>
          </p:nvPr>
        </p:nvSpPr>
        <p:spPr>
          <a:xfrm>
            <a:off x="1289304" y="2902913"/>
            <a:ext cx="9849751" cy="3032168"/>
          </a:xfrm>
        </p:spPr>
        <p:txBody>
          <a:bodyPr anchor="ctr">
            <a:normAutofit/>
          </a:bodyPr>
          <a:lstStyle/>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On demand of the city:</a:t>
            </a:r>
          </a:p>
          <a:p>
            <a:pPr>
              <a:spcBef>
                <a:spcPts val="0"/>
              </a:spcBef>
              <a:spcAft>
                <a:spcPts val="600"/>
              </a:spcAft>
            </a:pPr>
            <a:r>
              <a:rPr lang="en-GB" sz="2000">
                <a:effectLst/>
                <a:latin typeface="Corbel" panose="020B0503020204020204" pitchFamily="34" charset="0"/>
                <a:ea typeface="Times New Roman" panose="02020603050405020304" pitchFamily="18" charset="0"/>
                <a:cs typeface="Times New Roman" panose="02020603050405020304" pitchFamily="18" charset="0"/>
              </a:rPr>
              <a:t>the Contractor will provide the city with Procedural Transparency. the city will be entitled to share the information provided by the Contractor in that context with third parties and to disclose it. </a:t>
            </a:r>
          </a:p>
          <a:p>
            <a:pPr>
              <a:spcBef>
                <a:spcPts val="0"/>
              </a:spcBef>
              <a:spcAft>
                <a:spcPts val="600"/>
              </a:spcAft>
            </a:pPr>
            <a:r>
              <a:rPr lang="en-GB" sz="2000">
                <a:effectLst/>
                <a:latin typeface="Corbel" panose="020B0503020204020204" pitchFamily="34" charset="0"/>
                <a:ea typeface="Times New Roman" panose="02020603050405020304" pitchFamily="18" charset="0"/>
                <a:cs typeface="Times New Roman" panose="02020603050405020304" pitchFamily="18" charset="0"/>
              </a:rPr>
              <a:t>the Contractor will complete a register for Algorithmic Systems to be designated by the city.</a:t>
            </a:r>
          </a:p>
          <a:p>
            <a:pPr>
              <a:spcBef>
                <a:spcPts val="0"/>
              </a:spcBef>
              <a:spcAft>
                <a:spcPts val="600"/>
              </a:spcAft>
            </a:pPr>
            <a:r>
              <a:rPr lang="en-GB" sz="2000">
                <a:effectLst/>
                <a:latin typeface="Corbel" panose="020B0503020204020204" pitchFamily="34" charset="0"/>
                <a:ea typeface="Times New Roman" panose="02020603050405020304" pitchFamily="18" charset="0"/>
                <a:cs typeface="Times New Roman" panose="02020603050405020304" pitchFamily="18" charset="0"/>
              </a:rPr>
              <a:t> the Contractor will provide the city with Technical Transparency in order to enable the city to carry out an audit</a:t>
            </a:r>
            <a:endParaRPr lang="en-GB" sz="2000"/>
          </a:p>
        </p:txBody>
      </p:sp>
    </p:spTree>
    <p:extLst>
      <p:ext uri="{BB962C8B-B14F-4D97-AF65-F5344CB8AC3E}">
        <p14:creationId xmlns:p14="http://schemas.microsoft.com/office/powerpoint/2010/main" val="1578022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9D101-4149-418C-96A7-D8327A9E1B59}"/>
              </a:ext>
            </a:extLst>
          </p:cNvPr>
          <p:cNvSpPr>
            <a:spLocks noGrp="1"/>
          </p:cNvSpPr>
          <p:nvPr>
            <p:ph type="title"/>
          </p:nvPr>
        </p:nvSpPr>
        <p:spPr>
          <a:xfrm>
            <a:off x="645065" y="1463040"/>
            <a:ext cx="3796306" cy="2690949"/>
          </a:xfrm>
        </p:spPr>
        <p:txBody>
          <a:bodyPr anchor="t">
            <a:normAutofit/>
          </a:bodyPr>
          <a:lstStyle/>
          <a:p>
            <a:r>
              <a:rPr lang="en-GB">
                <a:effectLst/>
                <a:latin typeface="Corbel" panose="020B0503020204020204" pitchFamily="34" charset="0"/>
                <a:ea typeface="Times New Roman" panose="02020603050405020304" pitchFamily="18" charset="0"/>
                <a:cs typeface="Times New Roman" panose="02020603050405020304" pitchFamily="18" charset="0"/>
              </a:rPr>
              <a:t>Transparency of the Algorithmic System (2)</a:t>
            </a:r>
            <a:endParaRPr lang="en-GB"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DBB57B-CA76-4CFB-9DDB-E115C0FDA076}"/>
              </a:ext>
            </a:extLst>
          </p:cNvPr>
          <p:cNvSpPr>
            <a:spLocks noGrp="1"/>
          </p:cNvSpPr>
          <p:nvPr>
            <p:ph idx="1"/>
          </p:nvPr>
        </p:nvSpPr>
        <p:spPr>
          <a:xfrm>
            <a:off x="5656218" y="1463039"/>
            <a:ext cx="5542387" cy="4300447"/>
          </a:xfrm>
        </p:spPr>
        <p:txBody>
          <a:bodyPr anchor="t">
            <a:normAutofit/>
          </a:bodyPr>
          <a:lstStyle/>
          <a:p>
            <a:pPr marL="0" indent="0">
              <a:spcBef>
                <a:spcPts val="0"/>
              </a:spcBef>
              <a:spcAft>
                <a:spcPts val="1200"/>
              </a:spcAft>
              <a:buNone/>
            </a:pPr>
            <a:r>
              <a:rPr lang="en-GB" sz="2200">
                <a:effectLst/>
                <a:latin typeface="Corbel" panose="020B0503020204020204" pitchFamily="34" charset="0"/>
                <a:ea typeface="Times New Roman" panose="02020603050405020304" pitchFamily="18" charset="0"/>
                <a:cs typeface="Times New Roman" panose="02020603050405020304" pitchFamily="18" charset="0"/>
              </a:rPr>
              <a:t>The city should at all times be able to explain the operation of the Algorithmic System (Explainability). </a:t>
            </a:r>
          </a:p>
          <a:p>
            <a:pPr marL="0" indent="0">
              <a:spcBef>
                <a:spcPts val="0"/>
              </a:spcBef>
              <a:spcAft>
                <a:spcPts val="1200"/>
              </a:spcAft>
              <a:buNone/>
            </a:pPr>
            <a:r>
              <a:rPr lang="en-GB" sz="2200">
                <a:effectLst/>
                <a:latin typeface="Corbel" panose="020B0503020204020204" pitchFamily="34" charset="0"/>
                <a:ea typeface="Times New Roman" panose="02020603050405020304" pitchFamily="18" charset="0"/>
                <a:cs typeface="Times New Roman" panose="02020603050405020304" pitchFamily="18" charset="0"/>
              </a:rPr>
              <a:t>The Contractor will be under the obligation to lend its full cooperation in making the Algorithmic System Explainable and to provide the city with all such information as may be required in that respect, the city will be entitled to share the information provided by the Contractor in that context with third parties and to disclose it.</a:t>
            </a:r>
          </a:p>
          <a:p>
            <a:pPr marL="0" indent="0">
              <a:buNone/>
            </a:pPr>
            <a:endParaRPr lang="en-GB" sz="2200"/>
          </a:p>
        </p:txBody>
      </p:sp>
    </p:spTree>
    <p:extLst>
      <p:ext uri="{BB962C8B-B14F-4D97-AF65-F5344CB8AC3E}">
        <p14:creationId xmlns:p14="http://schemas.microsoft.com/office/powerpoint/2010/main" val="410370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FF369-CD69-4AB6-94D7-9DF840C3CD9C}"/>
              </a:ext>
            </a:extLst>
          </p:cNvPr>
          <p:cNvSpPr>
            <a:spLocks noGrp="1"/>
          </p:cNvSpPr>
          <p:nvPr>
            <p:ph type="title"/>
          </p:nvPr>
        </p:nvSpPr>
        <p:spPr>
          <a:xfrm>
            <a:off x="1043631" y="809898"/>
            <a:ext cx="9942716" cy="1554480"/>
          </a:xfrm>
        </p:spPr>
        <p:txBody>
          <a:bodyPr anchor="ctr">
            <a:normAutofit/>
          </a:bodyPr>
          <a:lstStyle/>
          <a:p>
            <a:r>
              <a:rPr lang="en-GB">
                <a:effectLst/>
                <a:latin typeface="Corbel" panose="020B0503020204020204" pitchFamily="34" charset="0"/>
                <a:cs typeface="Arial" panose="020B0604020202020204" pitchFamily="34" charset="0"/>
              </a:rPr>
              <a:t>Risk management strategy in the development of the Algorithmic System</a:t>
            </a:r>
            <a:endParaRPr lang="en-GB"/>
          </a:p>
        </p:txBody>
      </p:sp>
      <p:sp>
        <p:nvSpPr>
          <p:cNvPr id="3" name="Content Placeholder 2">
            <a:extLst>
              <a:ext uri="{FF2B5EF4-FFF2-40B4-BE49-F238E27FC236}">
                <a16:creationId xmlns:a16="http://schemas.microsoft.com/office/drawing/2014/main" id="{972F0B13-40BF-46D6-9965-5E76366D1F73}"/>
              </a:ext>
            </a:extLst>
          </p:cNvPr>
          <p:cNvSpPr>
            <a:spLocks noGrp="1"/>
          </p:cNvSpPr>
          <p:nvPr>
            <p:ph idx="1"/>
          </p:nvPr>
        </p:nvSpPr>
        <p:spPr>
          <a:xfrm>
            <a:off x="1045028" y="3017522"/>
            <a:ext cx="9941319" cy="3124658"/>
          </a:xfrm>
        </p:spPr>
        <p:txBody>
          <a:bodyPr anchor="ctr">
            <a:normAutofit/>
          </a:bodyPr>
          <a:lstStyle/>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In the development of the Algorithmic System, the Contractor will pursue a common and up-to-date risk management strategy that is appropriate for the nature of the Algorithmic System. The Contractor will identify the main risks that may occur when the city uses the Algorithmic System and take measures to make the identified risks manageable.  </a:t>
            </a:r>
          </a:p>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The Contractor will implement and document the risk management strategy in such a way that the audit can verify whether the Contractor has performed that obligation  </a:t>
            </a:r>
          </a:p>
          <a:p>
            <a:pPr marL="0" indent="0">
              <a:spcBef>
                <a:spcPts val="0"/>
              </a:spcBef>
              <a:spcAft>
                <a:spcPts val="600"/>
              </a:spcAft>
              <a:buNone/>
            </a:pPr>
            <a:r>
              <a:rPr lang="en-GB" sz="2000">
                <a:effectLst/>
                <a:latin typeface="Corbel" panose="020B0503020204020204" pitchFamily="34" charset="0"/>
                <a:ea typeface="Times New Roman" panose="02020603050405020304" pitchFamily="18" charset="0"/>
                <a:cs typeface="Times New Roman" panose="02020603050405020304" pitchFamily="18" charset="0"/>
              </a:rPr>
              <a:t>If and to the extent that the Contractor has developed the Algorithmic System prior to conclusion of the Agreement, the Contractor warrants that the measures described have already been taken. The Contractor will produce evidence thereof on demand of the city.</a:t>
            </a:r>
          </a:p>
          <a:p>
            <a:endParaRPr lang="en-GB"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164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44A40-6918-499A-815D-CD0AC8D7C3B3}"/>
              </a:ext>
            </a:extLst>
          </p:cNvPr>
          <p:cNvSpPr>
            <a:spLocks noGrp="1"/>
          </p:cNvSpPr>
          <p:nvPr>
            <p:ph type="title"/>
          </p:nvPr>
        </p:nvSpPr>
        <p:spPr>
          <a:xfrm>
            <a:off x="808638" y="386930"/>
            <a:ext cx="9236700" cy="1188950"/>
          </a:xfrm>
        </p:spPr>
        <p:txBody>
          <a:bodyPr anchor="b">
            <a:normAutofit/>
          </a:bodyPr>
          <a:lstStyle/>
          <a:p>
            <a:r>
              <a:rPr lang="en-GB" sz="4200">
                <a:effectLst/>
                <a:latin typeface="Corbel" panose="020B0503020204020204" pitchFamily="34" charset="0"/>
                <a:ea typeface="Times New Roman" panose="02020603050405020304" pitchFamily="18" charset="0"/>
                <a:cs typeface="Times New Roman" panose="02020603050405020304" pitchFamily="18" charset="0"/>
              </a:rPr>
              <a:t>Management of the Algorithmic System</a:t>
            </a:r>
            <a:endParaRPr lang="en-GB" sz="42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100897-0654-4CC0-9DD9-C1E4122CAFF4}"/>
              </a:ext>
            </a:extLst>
          </p:cNvPr>
          <p:cNvSpPr>
            <a:spLocks noGrp="1"/>
          </p:cNvSpPr>
          <p:nvPr>
            <p:ph idx="1"/>
          </p:nvPr>
        </p:nvSpPr>
        <p:spPr>
          <a:xfrm>
            <a:off x="793660" y="2599509"/>
            <a:ext cx="10143668" cy="3435531"/>
          </a:xfrm>
        </p:spPr>
        <p:txBody>
          <a:bodyPr anchor="ctr">
            <a:normAutofit/>
          </a:bodyPr>
          <a:lstStyle/>
          <a:p>
            <a:pPr marL="0" indent="0">
              <a:spcBef>
                <a:spcPts val="0"/>
              </a:spcBef>
              <a:spcAft>
                <a:spcPts val="600"/>
              </a:spcAft>
              <a:buNone/>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If the Contractor offers the Algorithmic System by way or as part of a service or provides management and maintenance services in respect of the Algorithmic System, the Contractor warrants that the Algorithmic System and the related documentation will continue to comply with the conditions set out throughout the term of the Agreement.</a:t>
            </a:r>
            <a:endParaRPr lang="en-GB" sz="20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If the Contractor offers the Algorithmic System by way or as part of a service or provides management and maintenance services in respect of the Algorithmic System, the services to be provided by the Contractor will include continuous monitoring by the Contractor, throughout the term of the Agreement, whether the risks are still up to date and whether the risk management measures are effective. If not, the Contractor will take additional measures.</a:t>
            </a:r>
            <a:endParaRPr lang="en-GB" sz="2000">
              <a:effectLst/>
              <a:latin typeface="Corbel" panose="020B050302020402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As part of the obligation, the Contractor will provide information if new risks become known or if the measures to mitigate the risks prove to be ineffective.</a:t>
            </a:r>
            <a:endParaRPr lang="en-GB" sz="2000">
              <a:effectLst/>
              <a:latin typeface="Corbel" panose="020B0503020204020204" pitchFamily="34" charset="0"/>
              <a:ea typeface="Times New Roman" panose="02020603050405020304" pitchFamily="18" charset="0"/>
              <a:cs typeface="Times New Roman" panose="02020603050405020304" pitchFamily="18" charset="0"/>
            </a:endParaRPr>
          </a:p>
          <a:p>
            <a:endParaRPr lang="en-GB" sz="2000"/>
          </a:p>
        </p:txBody>
      </p:sp>
    </p:spTree>
    <p:extLst>
      <p:ext uri="{BB962C8B-B14F-4D97-AF65-F5344CB8AC3E}">
        <p14:creationId xmlns:p14="http://schemas.microsoft.com/office/powerpoint/2010/main" val="264870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472057-A672-4826-BB04-388CC04B9806}"/>
              </a:ext>
            </a:extLst>
          </p:cNvPr>
          <p:cNvSpPr>
            <a:spLocks noGrp="1"/>
          </p:cNvSpPr>
          <p:nvPr>
            <p:ph type="title"/>
          </p:nvPr>
        </p:nvSpPr>
        <p:spPr>
          <a:xfrm>
            <a:off x="1282963" y="1238080"/>
            <a:ext cx="9849751" cy="1349671"/>
          </a:xfrm>
        </p:spPr>
        <p:txBody>
          <a:bodyPr anchor="b">
            <a:normAutofit/>
          </a:bodyPr>
          <a:lstStyle/>
          <a:p>
            <a:r>
              <a:rPr lang="en-GB" sz="5400">
                <a:effectLst/>
                <a:latin typeface="Corbel" panose="020B0503020204020204" pitchFamily="34" charset="0"/>
                <a:ea typeface="Times New Roman" panose="02020603050405020304" pitchFamily="18" charset="0"/>
                <a:cs typeface="Times New Roman" panose="02020603050405020304" pitchFamily="18" charset="0"/>
              </a:rPr>
              <a:t>Audit or other type of inspection </a:t>
            </a:r>
            <a:endParaRPr lang="en-GB" sz="5400"/>
          </a:p>
        </p:txBody>
      </p:sp>
      <p:sp>
        <p:nvSpPr>
          <p:cNvPr id="3" name="Content Placeholder 2">
            <a:extLst>
              <a:ext uri="{FF2B5EF4-FFF2-40B4-BE49-F238E27FC236}">
                <a16:creationId xmlns:a16="http://schemas.microsoft.com/office/drawing/2014/main" id="{6406710D-7A03-4B7A-9677-62E450910A4A}"/>
              </a:ext>
            </a:extLst>
          </p:cNvPr>
          <p:cNvSpPr>
            <a:spLocks noGrp="1"/>
          </p:cNvSpPr>
          <p:nvPr>
            <p:ph idx="1"/>
          </p:nvPr>
        </p:nvSpPr>
        <p:spPr>
          <a:xfrm>
            <a:off x="1289304" y="2902913"/>
            <a:ext cx="9849751" cy="3032168"/>
          </a:xfrm>
        </p:spPr>
        <p:txBody>
          <a:bodyPr anchor="ctr">
            <a:normAutofit/>
          </a:bodyPr>
          <a:lstStyle/>
          <a:p>
            <a:pPr marL="0" indent="0">
              <a:spcBef>
                <a:spcPts val="0"/>
              </a:spcBef>
              <a:spcAft>
                <a:spcPts val="600"/>
              </a:spcAft>
              <a:buNone/>
            </a:pPr>
            <a:r>
              <a:rPr lang="en-GB" sz="1300">
                <a:effectLst/>
                <a:latin typeface="Corbel" panose="020B0503020204020204" pitchFamily="34" charset="0"/>
                <a:ea typeface="Times New Roman" panose="02020603050405020304" pitchFamily="18" charset="0"/>
                <a:cs typeface="Times New Roman" panose="02020603050405020304" pitchFamily="18" charset="0"/>
              </a:rPr>
              <a:t>The Contractor will at all times be under the obligation to lend its cooperation in an audit or other type of inspection to be carried out by or on behalf of the city to assess whether the Contractor complies with the conditions set in the Agreement. Such cooperation will include providing Technical Transparency, providing Procedural Transparency, providing an insight into the risk management strategy implemented, making Contractor staff available for conducting interviews and providing access to the locations of the Contractor.</a:t>
            </a:r>
          </a:p>
          <a:p>
            <a:pPr marL="0" indent="0">
              <a:spcBef>
                <a:spcPts val="0"/>
              </a:spcBef>
              <a:spcAft>
                <a:spcPts val="600"/>
              </a:spcAft>
              <a:buNone/>
            </a:pPr>
            <a:r>
              <a:rPr lang="en-GB" sz="1300">
                <a:effectLst/>
                <a:latin typeface="Corbel" panose="020B0503020204020204" pitchFamily="34" charset="0"/>
                <a:ea typeface="Times New Roman" panose="02020603050405020304" pitchFamily="18" charset="0"/>
                <a:cs typeface="Times New Roman" panose="02020603050405020304" pitchFamily="18" charset="0"/>
              </a:rPr>
              <a:t>the city will prepare, or cause the preparation of, a report in which the conclusions of the audit will be recorded. In the report, the city will record the extent to which the Contractor complies with the obligations under the Agreement. If the city establishes that the Contractor does not comply with the obligations under this article, the Contractor will be under the obligation to remedy the defects identified by the city within the reasonable term set by the city in the report. If the Contractor fails to remedy the defects identified by the city within the term for remedying such defects set in the report, the Contractor will be in default by operation of law.</a:t>
            </a:r>
          </a:p>
          <a:p>
            <a:pPr marL="0" indent="0">
              <a:spcBef>
                <a:spcPts val="0"/>
              </a:spcBef>
              <a:spcAft>
                <a:spcPts val="600"/>
              </a:spcAft>
              <a:buNone/>
            </a:pPr>
            <a:r>
              <a:rPr lang="en-GB" sz="1300">
                <a:effectLst/>
                <a:latin typeface="Corbel" panose="020B0503020204020204" pitchFamily="34" charset="0"/>
                <a:ea typeface="Times New Roman" panose="02020603050405020304" pitchFamily="18" charset="0"/>
                <a:cs typeface="Times New Roman" panose="02020603050405020304" pitchFamily="18" charset="0"/>
              </a:rPr>
              <a:t>the city will be entitled to publish the conclusions of the audit report. </a:t>
            </a:r>
          </a:p>
          <a:p>
            <a:pPr marL="0" indent="0">
              <a:spcBef>
                <a:spcPts val="0"/>
              </a:spcBef>
              <a:spcAft>
                <a:spcPts val="600"/>
              </a:spcAft>
              <a:buNone/>
            </a:pPr>
            <a:r>
              <a:rPr lang="en-GB" sz="1300">
                <a:effectLst/>
                <a:latin typeface="Corbel" panose="020B0503020204020204" pitchFamily="34" charset="0"/>
                <a:ea typeface="Times New Roman" panose="02020603050405020304" pitchFamily="18" charset="0"/>
                <a:cs typeface="Times New Roman" panose="02020603050405020304" pitchFamily="18" charset="0"/>
              </a:rPr>
              <a:t>the city will be entitled to perform, or cause the performance of, an audit once per calendar year.</a:t>
            </a:r>
          </a:p>
          <a:p>
            <a:pPr marL="0" indent="0">
              <a:spcBef>
                <a:spcPts val="0"/>
              </a:spcBef>
              <a:spcAft>
                <a:spcPts val="600"/>
              </a:spcAft>
              <a:buNone/>
            </a:pPr>
            <a:r>
              <a:rPr lang="en-GB" sz="1300">
                <a:effectLst/>
                <a:latin typeface="Corbel" panose="020B0503020204020204" pitchFamily="34" charset="0"/>
                <a:ea typeface="Times New Roman" panose="02020603050405020304" pitchFamily="18" charset="0"/>
                <a:cs typeface="Times New Roman" panose="02020603050405020304" pitchFamily="18" charset="0"/>
              </a:rPr>
              <a:t>the city may decide to have all or part of the audit performed by an independent auditor.</a:t>
            </a:r>
            <a:br>
              <a:rPr lang="en-GB" sz="1300">
                <a:effectLst/>
                <a:latin typeface="Corbel" panose="020B0503020204020204" pitchFamily="34" charset="0"/>
                <a:ea typeface="Times New Roman" panose="02020603050405020304" pitchFamily="18" charset="0"/>
                <a:cs typeface="Times New Roman" panose="02020603050405020304" pitchFamily="18" charset="0"/>
              </a:rPr>
            </a:br>
            <a:endParaRPr lang="en-GB" sz="1300">
              <a:effectLst/>
              <a:latin typeface="Corbel" panose="020B0503020204020204" pitchFamily="34" charset="0"/>
              <a:ea typeface="Times New Roman" panose="02020603050405020304" pitchFamily="18" charset="0"/>
              <a:cs typeface="Times New Roman" panose="02020603050405020304" pitchFamily="18" charset="0"/>
            </a:endParaRPr>
          </a:p>
          <a:p>
            <a:endParaRPr lang="en-GB" sz="1300"/>
          </a:p>
        </p:txBody>
      </p:sp>
    </p:spTree>
    <p:extLst>
      <p:ext uri="{BB962C8B-B14F-4D97-AF65-F5344CB8AC3E}">
        <p14:creationId xmlns:p14="http://schemas.microsoft.com/office/powerpoint/2010/main" val="385285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B1A88C-2FB2-41CF-AB7D-BC41BA28A1EB}"/>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Questions? Comments?</a:t>
            </a:r>
          </a:p>
        </p:txBody>
      </p:sp>
      <p:sp>
        <p:nvSpPr>
          <p:cNvPr id="5" name="Text Placeholder 4">
            <a:extLst>
              <a:ext uri="{FF2B5EF4-FFF2-40B4-BE49-F238E27FC236}">
                <a16:creationId xmlns:a16="http://schemas.microsoft.com/office/drawing/2014/main" id="{5D5DBDF1-7D62-44D9-9ACE-A445311FD7D0}"/>
              </a:ext>
            </a:extLst>
          </p:cNvPr>
          <p:cNvSpPr>
            <a:spLocks noGrp="1"/>
          </p:cNvSpPr>
          <p:nvPr>
            <p:ph type="body" idx="1"/>
          </p:nvPr>
        </p:nvSpPr>
        <p:spPr>
          <a:xfrm>
            <a:off x="4654296" y="4636008"/>
            <a:ext cx="6894576" cy="1572768"/>
          </a:xfrm>
        </p:spPr>
        <p:txBody>
          <a:bodyPr vert="horz" lIns="91440" tIns="45720" rIns="91440" bIns="45720" rtlCol="0">
            <a:normAutofit/>
          </a:bodyPr>
          <a:lstStyle/>
          <a:p>
            <a:endParaRPr lang="en-US">
              <a:solidFill>
                <a:schemeClr val="tx1"/>
              </a:solidFill>
            </a:endParaRPr>
          </a:p>
        </p:txBody>
      </p:sp>
      <p:pic>
        <p:nvPicPr>
          <p:cNvPr id="7" name="Picture 6" descr="Question mark on green pastel background">
            <a:extLst>
              <a:ext uri="{FF2B5EF4-FFF2-40B4-BE49-F238E27FC236}">
                <a16:creationId xmlns:a16="http://schemas.microsoft.com/office/drawing/2014/main" id="{252D6A46-B493-4543-B298-4EFCB36E6646}"/>
              </a:ext>
            </a:extLst>
          </p:cNvPr>
          <p:cNvPicPr>
            <a:picLocks noChangeAspect="1"/>
          </p:cNvPicPr>
          <p:nvPr/>
        </p:nvPicPr>
        <p:blipFill rotWithShape="1">
          <a:blip r:embed="rId2"/>
          <a:srcRect l="47852" r="7859"/>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3"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20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E6431-1A7F-8DDF-3800-8304AE62F76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What is a MIM?</a:t>
            </a:r>
          </a:p>
        </p:txBody>
      </p:sp>
      <p:sp>
        <p:nvSpPr>
          <p:cNvPr id="3" name="Content Placeholder 2">
            <a:extLst>
              <a:ext uri="{FF2B5EF4-FFF2-40B4-BE49-F238E27FC236}">
                <a16:creationId xmlns:a16="http://schemas.microsoft.com/office/drawing/2014/main" id="{64507A5E-2A0C-10C0-383E-D2584161976A}"/>
              </a:ext>
            </a:extLst>
          </p:cNvPr>
          <p:cNvSpPr>
            <a:spLocks noGrp="1"/>
          </p:cNvSpPr>
          <p:nvPr>
            <p:ph idx="1"/>
          </p:nvPr>
        </p:nvSpPr>
        <p:spPr>
          <a:xfrm>
            <a:off x="4810259" y="649480"/>
            <a:ext cx="6555347" cy="5546047"/>
          </a:xfrm>
        </p:spPr>
        <p:txBody>
          <a:bodyPr anchor="ctr">
            <a:normAutofit/>
          </a:bodyPr>
          <a:lstStyle/>
          <a:p>
            <a:r>
              <a:rPr lang="en-GB" sz="2000" b="0" i="0">
                <a:effectLst/>
                <a:latin typeface="-apple-system"/>
              </a:rPr>
              <a:t>Minimal Interoperability Mechanisms (MIM) are a universal tool for achieving interoperability of data, systems, and services between cities and suppliers around the world. They are based on an inclusive list of baselines and references, which takes into account the different backgrounds of cities and communities and allows cities to achieve interoperability based on a minimal common ground. </a:t>
            </a:r>
          </a:p>
          <a:p>
            <a:r>
              <a:rPr lang="en-GB" sz="2000" b="0" i="0">
                <a:effectLst/>
                <a:latin typeface="-apple-system"/>
              </a:rPr>
              <a:t>The MIMs are developed by the OASC Technology Council and governed by the Council of Cities and the Board of Directors. They provide the technical foundation for procurement and deployment of urban data platforms and end-to-end solutions in cities and communities worldwide</a:t>
            </a:r>
            <a:endParaRPr lang="en-GB" sz="2000"/>
          </a:p>
        </p:txBody>
      </p:sp>
    </p:spTree>
    <p:extLst>
      <p:ext uri="{BB962C8B-B14F-4D97-AF65-F5344CB8AC3E}">
        <p14:creationId xmlns:p14="http://schemas.microsoft.com/office/powerpoint/2010/main" val="63354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B5545939-1396-46E8-A880-E91D864B2C6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The MIMs so far – tackling the requirements of a local data ecosystem</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F1937678-9BE7-4C22-9C15-5E2B05C0205E}"/>
              </a:ext>
            </a:extLst>
          </p:cNvPr>
          <p:cNvSpPr txBox="1"/>
          <p:nvPr/>
        </p:nvSpPr>
        <p:spPr>
          <a:xfrm>
            <a:off x="648931" y="2438400"/>
            <a:ext cx="3505493" cy="3785419"/>
          </a:xfrm>
          <a:prstGeom prst="rect">
            <a:avLst/>
          </a:prstGeom>
        </p:spPr>
        <p:txBody>
          <a:bodyPr vert="horz" lIns="121920" tIns="60960" rIns="121920" bIns="60960" rtlCol="0">
            <a:normAutofit/>
          </a:bodyPr>
          <a:lstStyle/>
          <a:p>
            <a:pPr>
              <a:lnSpc>
                <a:spcPct val="90000"/>
              </a:lnSpc>
              <a:spcAft>
                <a:spcPts val="800"/>
              </a:spcAft>
            </a:pPr>
            <a:endParaRPr lang="en-US" sz="2667" dirty="0"/>
          </a:p>
        </p:txBody>
      </p:sp>
      <p:graphicFrame>
        <p:nvGraphicFramePr>
          <p:cNvPr id="4" name="Table 3">
            <a:extLst>
              <a:ext uri="{FF2B5EF4-FFF2-40B4-BE49-F238E27FC236}">
                <a16:creationId xmlns:a16="http://schemas.microsoft.com/office/drawing/2014/main" id="{A5161258-A1EF-4A4F-A9B7-0DB96D7668DC}"/>
              </a:ext>
            </a:extLst>
          </p:cNvPr>
          <p:cNvGraphicFramePr>
            <a:graphicFrameLocks noGrp="1"/>
          </p:cNvGraphicFramePr>
          <p:nvPr>
            <p:extLst>
              <p:ext uri="{D42A27DB-BD31-4B8C-83A1-F6EECF244321}">
                <p14:modId xmlns:p14="http://schemas.microsoft.com/office/powerpoint/2010/main" val="1540447947"/>
              </p:ext>
            </p:extLst>
          </p:nvPr>
        </p:nvGraphicFramePr>
        <p:xfrm>
          <a:off x="4502428" y="812248"/>
          <a:ext cx="7225748" cy="4626424"/>
        </p:xfrm>
        <a:graphic>
          <a:graphicData uri="http://schemas.openxmlformats.org/drawingml/2006/table">
            <a:tbl>
              <a:tblPr firstRow="1" firstCol="1" bandRow="1">
                <a:tableStyleId>{5C22544A-7EE6-4342-B048-85BDC9FD1C3A}</a:tableStyleId>
              </a:tblPr>
              <a:tblGrid>
                <a:gridCol w="1073891">
                  <a:extLst>
                    <a:ext uri="{9D8B030D-6E8A-4147-A177-3AD203B41FA5}">
                      <a16:colId xmlns:a16="http://schemas.microsoft.com/office/drawing/2014/main" val="156244273"/>
                    </a:ext>
                  </a:extLst>
                </a:gridCol>
                <a:gridCol w="1817367">
                  <a:extLst>
                    <a:ext uri="{9D8B030D-6E8A-4147-A177-3AD203B41FA5}">
                      <a16:colId xmlns:a16="http://schemas.microsoft.com/office/drawing/2014/main" val="2312829691"/>
                    </a:ext>
                  </a:extLst>
                </a:gridCol>
                <a:gridCol w="4334490">
                  <a:extLst>
                    <a:ext uri="{9D8B030D-6E8A-4147-A177-3AD203B41FA5}">
                      <a16:colId xmlns:a16="http://schemas.microsoft.com/office/drawing/2014/main" val="2077324560"/>
                    </a:ext>
                  </a:extLst>
                </a:gridCol>
              </a:tblGrid>
              <a:tr h="417584">
                <a:tc>
                  <a:txBody>
                    <a:bodyPr/>
                    <a:lstStyle/>
                    <a:p>
                      <a:pPr>
                        <a:spcAft>
                          <a:spcPts val="600"/>
                        </a:spcAft>
                      </a:pPr>
                      <a:r>
                        <a:rPr lang="en-GB" sz="2100">
                          <a:effectLst/>
                        </a:rPr>
                        <a:t>MIM</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Subject</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Name</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215131876"/>
                  </a:ext>
                </a:extLst>
              </a:tr>
              <a:tr h="417584">
                <a:tc>
                  <a:txBody>
                    <a:bodyPr/>
                    <a:lstStyle/>
                    <a:p>
                      <a:pPr>
                        <a:spcAft>
                          <a:spcPts val="600"/>
                        </a:spcAft>
                      </a:pPr>
                      <a:r>
                        <a:rPr lang="en-GB" sz="2100">
                          <a:effectLst/>
                        </a:rPr>
                        <a:t>MIM1</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Context</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Context Information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46690198"/>
                  </a:ext>
                </a:extLst>
              </a:tr>
              <a:tr h="417584">
                <a:tc>
                  <a:txBody>
                    <a:bodyPr/>
                    <a:lstStyle/>
                    <a:p>
                      <a:pPr>
                        <a:spcAft>
                          <a:spcPts val="600"/>
                        </a:spcAft>
                      </a:pPr>
                      <a:r>
                        <a:rPr lang="en-GB" sz="2100">
                          <a:effectLst/>
                        </a:rPr>
                        <a:t>MIM2</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Data Models</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Shared Data Models</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344979279"/>
                  </a:ext>
                </a:extLst>
              </a:tr>
              <a:tr h="461453">
                <a:tc>
                  <a:txBody>
                    <a:bodyPr/>
                    <a:lstStyle/>
                    <a:p>
                      <a:pPr>
                        <a:spcAft>
                          <a:spcPts val="600"/>
                        </a:spcAft>
                      </a:pPr>
                      <a:r>
                        <a:rPr lang="en-GB" sz="2100" dirty="0">
                          <a:effectLst/>
                        </a:rPr>
                        <a:t>MIM3</a:t>
                      </a:r>
                      <a:endParaRPr lang="en-GB" sz="2100" dirty="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Contracts</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Ecosystem Transactions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557763224"/>
                  </a:ext>
                </a:extLst>
              </a:tr>
              <a:tr h="417584">
                <a:tc>
                  <a:txBody>
                    <a:bodyPr/>
                    <a:lstStyle/>
                    <a:p>
                      <a:pPr>
                        <a:spcAft>
                          <a:spcPts val="600"/>
                        </a:spcAft>
                      </a:pPr>
                      <a:r>
                        <a:rPr lang="en-GB" sz="2100">
                          <a:effectLst/>
                        </a:rPr>
                        <a:t>MIM4</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Trust</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Personal Data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4166079354"/>
                  </a:ext>
                </a:extLst>
              </a:tr>
              <a:tr h="417584">
                <a:tc>
                  <a:txBody>
                    <a:bodyPr/>
                    <a:lstStyle/>
                    <a:p>
                      <a:pPr>
                        <a:spcAft>
                          <a:spcPts val="600"/>
                        </a:spcAft>
                      </a:pPr>
                      <a:r>
                        <a:rPr lang="en-GB" sz="2100">
                          <a:effectLst/>
                        </a:rPr>
                        <a:t>MIM5</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Transparency</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Fair Artificial Intelligence</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4022094855"/>
                  </a:ext>
                </a:extLst>
              </a:tr>
              <a:tr h="417584">
                <a:tc>
                  <a:txBody>
                    <a:bodyPr/>
                    <a:lstStyle/>
                    <a:p>
                      <a:pPr>
                        <a:spcAft>
                          <a:spcPts val="600"/>
                        </a:spcAft>
                      </a:pPr>
                      <a:r>
                        <a:rPr lang="en-GB" sz="2100">
                          <a:effectLst/>
                        </a:rPr>
                        <a:t>MIM6</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Security</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Security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2725702550"/>
                  </a:ext>
                </a:extLst>
              </a:tr>
              <a:tr h="406715">
                <a:tc>
                  <a:txBody>
                    <a:bodyPr/>
                    <a:lstStyle/>
                    <a:p>
                      <a:pPr>
                        <a:spcAft>
                          <a:spcPts val="600"/>
                        </a:spcAft>
                      </a:pPr>
                      <a:r>
                        <a:rPr lang="en-GB" sz="2100">
                          <a:effectLst/>
                        </a:rPr>
                        <a:t>MIM7</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Places</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Geospatial information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3543016202"/>
                  </a:ext>
                </a:extLst>
              </a:tr>
              <a:tr h="417584">
                <a:tc>
                  <a:txBody>
                    <a:bodyPr/>
                    <a:lstStyle/>
                    <a:p>
                      <a:pPr>
                        <a:spcAft>
                          <a:spcPts val="600"/>
                        </a:spcAft>
                      </a:pPr>
                      <a:r>
                        <a:rPr lang="en-GB" sz="2100">
                          <a:effectLst/>
                        </a:rPr>
                        <a:t>MIM8</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Indicators</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Ecosystem indicator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567091662"/>
                  </a:ext>
                </a:extLst>
              </a:tr>
              <a:tr h="417584">
                <a:tc>
                  <a:txBody>
                    <a:bodyPr/>
                    <a:lstStyle/>
                    <a:p>
                      <a:pPr>
                        <a:spcAft>
                          <a:spcPts val="600"/>
                        </a:spcAft>
                      </a:pPr>
                      <a:r>
                        <a:rPr lang="en-GB" sz="2100">
                          <a:effectLst/>
                        </a:rPr>
                        <a:t>MIM9</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Analytics</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Data Analytics Management</a:t>
                      </a:r>
                      <a:endParaRPr lang="en-GB" sz="210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2619699360"/>
                  </a:ext>
                </a:extLst>
              </a:tr>
              <a:tr h="417584">
                <a:tc>
                  <a:txBody>
                    <a:bodyPr/>
                    <a:lstStyle/>
                    <a:p>
                      <a:pPr>
                        <a:spcAft>
                          <a:spcPts val="600"/>
                        </a:spcAft>
                      </a:pPr>
                      <a:r>
                        <a:rPr lang="en-GB" sz="2100">
                          <a:effectLst/>
                        </a:rPr>
                        <a:t>MIM10</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a:effectLst/>
                        </a:rPr>
                        <a:t>Resources</a:t>
                      </a:r>
                      <a:endParaRPr lang="en-GB" sz="2100">
                        <a:effectLst/>
                        <a:latin typeface="Times New Roman" panose="02020603050405020304" pitchFamily="18" charset="0"/>
                        <a:ea typeface="Times New Roman" panose="02020603050405020304" pitchFamily="18" charset="0"/>
                      </a:endParaRPr>
                    </a:p>
                  </a:txBody>
                  <a:tcPr marL="60968" marR="60968" marT="10163" marB="50805"/>
                </a:tc>
                <a:tc>
                  <a:txBody>
                    <a:bodyPr/>
                    <a:lstStyle/>
                    <a:p>
                      <a:pPr>
                        <a:spcAft>
                          <a:spcPts val="600"/>
                        </a:spcAft>
                      </a:pPr>
                      <a:r>
                        <a:rPr lang="en-GB" sz="2100" dirty="0">
                          <a:effectLst/>
                        </a:rPr>
                        <a:t>Resource Impact Assessment</a:t>
                      </a:r>
                      <a:endParaRPr lang="en-GB" sz="2100" dirty="0">
                        <a:effectLst/>
                        <a:latin typeface="Times New Roman" panose="02020603050405020304" pitchFamily="18" charset="0"/>
                        <a:ea typeface="Times New Roman" panose="02020603050405020304" pitchFamily="18" charset="0"/>
                      </a:endParaRPr>
                    </a:p>
                  </a:txBody>
                  <a:tcPr marL="60968" marR="60968" marT="10163" marB="50805"/>
                </a:tc>
                <a:extLst>
                  <a:ext uri="{0D108BD9-81ED-4DB2-BD59-A6C34878D82A}">
                    <a16:rowId xmlns:a16="http://schemas.microsoft.com/office/drawing/2014/main" val="1630841801"/>
                  </a:ext>
                </a:extLst>
              </a:tr>
            </a:tbl>
          </a:graphicData>
        </a:graphic>
      </p:graphicFrame>
    </p:spTree>
    <p:extLst>
      <p:ext uri="{BB962C8B-B14F-4D97-AF65-F5344CB8AC3E}">
        <p14:creationId xmlns:p14="http://schemas.microsoft.com/office/powerpoint/2010/main" val="202924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5567-D73F-2F5D-9E19-2CC199D0A2F5}"/>
              </a:ext>
            </a:extLst>
          </p:cNvPr>
          <p:cNvSpPr>
            <a:spLocks noGrp="1"/>
          </p:cNvSpPr>
          <p:nvPr>
            <p:ph type="title"/>
          </p:nvPr>
        </p:nvSpPr>
        <p:spPr>
          <a:xfrm>
            <a:off x="4965429" y="629268"/>
            <a:ext cx="6955637" cy="1286160"/>
          </a:xfrm>
        </p:spPr>
        <p:txBody>
          <a:bodyPr anchor="b">
            <a:normAutofit/>
          </a:bodyPr>
          <a:lstStyle/>
          <a:p>
            <a:r>
              <a:rPr lang="en-GB" sz="4100" dirty="0"/>
              <a:t>MIM 5 F</a:t>
            </a:r>
            <a:r>
              <a:rPr lang="en-NL" sz="4100" dirty="0"/>
              <a:t>air </a:t>
            </a:r>
            <a:r>
              <a:rPr lang="en-GB" sz="4100" dirty="0"/>
              <a:t>Artificial Intelligence</a:t>
            </a:r>
          </a:p>
        </p:txBody>
      </p:sp>
      <p:sp>
        <p:nvSpPr>
          <p:cNvPr id="3" name="Content Placeholder 2">
            <a:extLst>
              <a:ext uri="{FF2B5EF4-FFF2-40B4-BE49-F238E27FC236}">
                <a16:creationId xmlns:a16="http://schemas.microsoft.com/office/drawing/2014/main" id="{362B6411-E3F6-2D4B-FD25-BD6F2BE500D7}"/>
              </a:ext>
            </a:extLst>
          </p:cNvPr>
          <p:cNvSpPr>
            <a:spLocks noGrp="1"/>
          </p:cNvSpPr>
          <p:nvPr>
            <p:ph idx="1"/>
          </p:nvPr>
        </p:nvSpPr>
        <p:spPr>
          <a:xfrm>
            <a:off x="4965431" y="2438400"/>
            <a:ext cx="6586489" cy="3785419"/>
          </a:xfrm>
        </p:spPr>
        <p:txBody>
          <a:bodyPr>
            <a:normAutofit/>
          </a:bodyPr>
          <a:lstStyle/>
          <a:p>
            <a:pPr marL="0" indent="0">
              <a:spcBef>
                <a:spcPts val="0"/>
              </a:spcBef>
              <a:spcAft>
                <a:spcPts val="800"/>
              </a:spcAft>
              <a:buNone/>
            </a:pPr>
            <a:r>
              <a:rPr lang="en-GB" sz="3200" dirty="0"/>
              <a:t>To provide technical tools and guidance to support cities in procuring and using fair and transparent AI. </a:t>
            </a:r>
          </a:p>
          <a:p>
            <a:pPr marL="0" lvl="1" indent="0">
              <a:spcBef>
                <a:spcPts val="0"/>
              </a:spcBef>
              <a:spcAft>
                <a:spcPts val="800"/>
              </a:spcAft>
              <a:buNone/>
            </a:pPr>
            <a:r>
              <a:rPr lang="en-GB" sz="3200" dirty="0">
                <a:latin typeface="Calibri" panose="020F0502020204030204"/>
              </a:rPr>
              <a:t>It will support the checks needed to use the contract clauses for procurement and align with the work on the Algorithm Registries</a:t>
            </a:r>
            <a:endParaRPr lang="en-US" sz="3200" dirty="0">
              <a:latin typeface="Calibri" panose="020F0502020204030204"/>
            </a:endParaRPr>
          </a:p>
        </p:txBody>
      </p:sp>
      <p:pic>
        <p:nvPicPr>
          <p:cNvPr id="5" name="Picture 4" descr="Women in matching clothes">
            <a:extLst>
              <a:ext uri="{FF2B5EF4-FFF2-40B4-BE49-F238E27FC236}">
                <a16:creationId xmlns:a16="http://schemas.microsoft.com/office/drawing/2014/main" id="{6B345A2C-3073-D3BD-00E6-15323C57F308}"/>
              </a:ext>
            </a:extLst>
          </p:cNvPr>
          <p:cNvPicPr>
            <a:picLocks noChangeAspect="1"/>
          </p:cNvPicPr>
          <p:nvPr/>
        </p:nvPicPr>
        <p:blipFill rotWithShape="1">
          <a:blip r:embed="rId2"/>
          <a:srcRect l="31055" r="2078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989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72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2A110-A1D6-9DE4-C452-CB534D10DC43}"/>
              </a:ext>
            </a:extLst>
          </p:cNvPr>
          <p:cNvSpPr>
            <a:spLocks noGrp="1"/>
          </p:cNvSpPr>
          <p:nvPr>
            <p:ph type="title"/>
          </p:nvPr>
        </p:nvSpPr>
        <p:spPr>
          <a:xfrm>
            <a:off x="466722" y="586855"/>
            <a:ext cx="3201366" cy="3387497"/>
          </a:xfrm>
        </p:spPr>
        <p:txBody>
          <a:bodyPr anchor="b">
            <a:normAutofit/>
          </a:bodyPr>
          <a:lstStyle/>
          <a:p>
            <a:pPr algn="r"/>
            <a:r>
              <a:rPr lang="en-GB" sz="40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Objective</a:t>
            </a:r>
            <a:endParaRPr lang="en-GB" sz="4000">
              <a:solidFill>
                <a:srgbClr val="FFFFFF"/>
              </a:solidFill>
            </a:endParaRPr>
          </a:p>
        </p:txBody>
      </p:sp>
      <p:sp>
        <p:nvSpPr>
          <p:cNvPr id="3" name="Content Placeholder 2">
            <a:extLst>
              <a:ext uri="{FF2B5EF4-FFF2-40B4-BE49-F238E27FC236}">
                <a16:creationId xmlns:a16="http://schemas.microsoft.com/office/drawing/2014/main" id="{28FAF922-43D7-B136-F869-10BF99C60953}"/>
              </a:ext>
            </a:extLst>
          </p:cNvPr>
          <p:cNvSpPr>
            <a:spLocks noGrp="1"/>
          </p:cNvSpPr>
          <p:nvPr>
            <p:ph idx="1"/>
          </p:nvPr>
        </p:nvSpPr>
        <p:spPr>
          <a:xfrm>
            <a:off x="4810259" y="649480"/>
            <a:ext cx="6555347" cy="5546047"/>
          </a:xfrm>
        </p:spPr>
        <p:txBody>
          <a:bodyPr anchor="ctr">
            <a:normAutofit/>
          </a:bodyPr>
          <a:lstStyle/>
          <a:p>
            <a:pPr marL="0" indent="0">
              <a:spcAft>
                <a:spcPts val="600"/>
              </a:spcAft>
              <a:buNone/>
            </a:pPr>
            <a:r>
              <a:rPr lang="en-GB" kern="100" dirty="0">
                <a:effectLst/>
                <a:latin typeface="Arial" panose="020B0604020202020204" pitchFamily="34" charset="0"/>
                <a:ea typeface="DengXian" panose="02010600030101010101" pitchFamily="2" charset="-122"/>
                <a:cs typeface="Times New Roman" panose="02020603050405020304" pitchFamily="18" charset="0"/>
              </a:rPr>
              <a:t>MIM 5 will provide the technical capabilities required to check that the algorithmic systems offered by suppliers comply with the requirements for fairness, trustworthiness and transparency identified by Amsterdam and by other checklists and standards.</a:t>
            </a:r>
          </a:p>
          <a:p>
            <a:pPr marL="0" indent="0">
              <a:spcAft>
                <a:spcPts val="600"/>
              </a:spcAft>
              <a:buNone/>
            </a:pPr>
            <a:r>
              <a:rPr lang="en-GB" kern="100" dirty="0">
                <a:latin typeface="Arial" panose="020B0604020202020204" pitchFamily="34" charset="0"/>
                <a:ea typeface="DengXian" panose="02010600030101010101" pitchFamily="2" charset="-122"/>
                <a:cs typeface="Times New Roman" panose="02020603050405020304" pitchFamily="18" charset="0"/>
              </a:rPr>
              <a:t>(The Working Group looked at a number of documents and we could review these in a future meeting)</a:t>
            </a:r>
            <a:endParaRPr lang="en-GB" kern="100" dirty="0">
              <a:effectLst/>
              <a:latin typeface="Arial" panose="020B0604020202020204" pitchFamily="34" charset="0"/>
              <a:ea typeface="DengXian" panose="02010600030101010101" pitchFamily="2" charset="-122"/>
              <a:cs typeface="Times New Roman" panose="02020603050405020304" pitchFamily="18" charset="0"/>
            </a:endParaRPr>
          </a:p>
          <a:p>
            <a:endParaRPr lang="en-GB" sz="2000" dirty="0"/>
          </a:p>
        </p:txBody>
      </p:sp>
    </p:spTree>
    <p:extLst>
      <p:ext uri="{BB962C8B-B14F-4D97-AF65-F5344CB8AC3E}">
        <p14:creationId xmlns:p14="http://schemas.microsoft.com/office/powerpoint/2010/main" val="360679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5B554-BEC0-BE74-5BA6-3DBF2D2F1ED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Capabilities</a:t>
            </a:r>
          </a:p>
        </p:txBody>
      </p:sp>
      <p:sp>
        <p:nvSpPr>
          <p:cNvPr id="3" name="Content Placeholder 2">
            <a:extLst>
              <a:ext uri="{FF2B5EF4-FFF2-40B4-BE49-F238E27FC236}">
                <a16:creationId xmlns:a16="http://schemas.microsoft.com/office/drawing/2014/main" id="{6EE8C567-2366-3FCF-6A31-C2237F6A1A41}"/>
              </a:ext>
            </a:extLst>
          </p:cNvPr>
          <p:cNvSpPr>
            <a:spLocks noGrp="1"/>
          </p:cNvSpPr>
          <p:nvPr>
            <p:ph idx="1"/>
          </p:nvPr>
        </p:nvSpPr>
        <p:spPr>
          <a:xfrm>
            <a:off x="4810259" y="649480"/>
            <a:ext cx="6555347" cy="5546047"/>
          </a:xfrm>
        </p:spPr>
        <p:txBody>
          <a:bodyPr anchor="ctr">
            <a:normAutofit/>
          </a:bodyPr>
          <a:lstStyle/>
          <a:p>
            <a:pPr marL="0" indent="0">
              <a:spcAft>
                <a:spcPts val="600"/>
              </a:spcAft>
              <a:buNone/>
            </a:pPr>
            <a:r>
              <a:rPr lang="en-GB" sz="2000" kern="100" dirty="0">
                <a:effectLst/>
                <a:latin typeface="Arial" panose="020B0604020202020204" pitchFamily="34" charset="0"/>
                <a:ea typeface="DengXian" panose="02010600030101010101" pitchFamily="2" charset="-122"/>
                <a:cs typeface="Times New Roman" panose="02020603050405020304" pitchFamily="18" charset="0"/>
              </a:rPr>
              <a:t>Technical resources to enable cities to check the set of six minimal requirements from Amsterdam for suppliers of algorithmic systems to ensure that these are fair, trustworthy and transparent. </a:t>
            </a:r>
          </a:p>
          <a:p>
            <a:pPr>
              <a:spcAft>
                <a:spcPts val="600"/>
              </a:spcAft>
            </a:pPr>
            <a:r>
              <a:rPr lang="en-GB" sz="2000" b="1" kern="100" dirty="0">
                <a:effectLst/>
                <a:latin typeface="Arial" panose="020B0604020202020204" pitchFamily="34" charset="0"/>
                <a:ea typeface="DengXian" panose="02010600030101010101" pitchFamily="2" charset="-122"/>
                <a:cs typeface="Times New Roman" panose="02020603050405020304" pitchFamily="18" charset="0"/>
              </a:rPr>
              <a:t>Procedural Transparency</a:t>
            </a:r>
            <a:endParaRPr lang="en-GB" sz="2000" kern="100" dirty="0">
              <a:effectLst/>
              <a:latin typeface="Arial" panose="020B0604020202020204" pitchFamily="34" charset="0"/>
              <a:ea typeface="DengXian" panose="02010600030101010101" pitchFamily="2" charset="-122"/>
              <a:cs typeface="Times New Roman" panose="02020603050405020304" pitchFamily="18" charset="0"/>
            </a:endParaRPr>
          </a:p>
          <a:p>
            <a:pPr>
              <a:spcAft>
                <a:spcPts val="600"/>
              </a:spcAft>
            </a:pPr>
            <a:r>
              <a:rPr lang="en-GB" sz="2000" b="1" kern="100" dirty="0">
                <a:effectLst/>
                <a:latin typeface="Arial" panose="020B0604020202020204" pitchFamily="34" charset="0"/>
                <a:ea typeface="DengXian" panose="02010600030101010101" pitchFamily="2" charset="-122"/>
                <a:cs typeface="Times New Roman" panose="02020603050405020304" pitchFamily="18" charset="0"/>
              </a:rPr>
              <a:t>Technical Transparency </a:t>
            </a:r>
            <a:endParaRPr lang="en-GB" sz="2000" kern="100" dirty="0">
              <a:effectLst/>
              <a:latin typeface="Arial" panose="020B0604020202020204" pitchFamily="34" charset="0"/>
              <a:ea typeface="DengXian" panose="02010600030101010101" pitchFamily="2" charset="-122"/>
              <a:cs typeface="Times New Roman" panose="02020603050405020304" pitchFamily="18" charset="0"/>
            </a:endParaRPr>
          </a:p>
          <a:p>
            <a:pPr>
              <a:spcAft>
                <a:spcPts val="600"/>
              </a:spcAft>
            </a:pPr>
            <a:r>
              <a:rPr lang="en-GB" sz="2000" b="1" kern="100" dirty="0">
                <a:effectLst/>
                <a:latin typeface="Arial" panose="020B0604020202020204" pitchFamily="34" charset="0"/>
                <a:ea typeface="DengXian" panose="02010600030101010101" pitchFamily="2" charset="-122"/>
                <a:cs typeface="Times New Roman" panose="02020603050405020304" pitchFamily="18" charset="0"/>
              </a:rPr>
              <a:t>Technical </a:t>
            </a:r>
            <a:r>
              <a:rPr lang="en-GB" sz="2000" b="1" kern="100" dirty="0" err="1">
                <a:effectLst/>
                <a:latin typeface="Arial" panose="020B0604020202020204" pitchFamily="34" charset="0"/>
                <a:ea typeface="DengXian" panose="02010600030101010101" pitchFamily="2" charset="-122"/>
                <a:cs typeface="Times New Roman" panose="02020603050405020304" pitchFamily="18" charset="0"/>
              </a:rPr>
              <a:t>Explainability</a:t>
            </a:r>
            <a:endParaRPr lang="en-GB" sz="2000" kern="100" dirty="0">
              <a:effectLst/>
              <a:latin typeface="Arial" panose="020B0604020202020204" pitchFamily="34" charset="0"/>
              <a:ea typeface="DengXian" panose="02010600030101010101" pitchFamily="2" charset="-122"/>
              <a:cs typeface="Times New Roman" panose="02020603050405020304" pitchFamily="18" charset="0"/>
            </a:endParaRPr>
          </a:p>
          <a:p>
            <a:pPr>
              <a:spcAft>
                <a:spcPts val="600"/>
              </a:spcAft>
            </a:pPr>
            <a:r>
              <a:rPr lang="en-GB" sz="2000" b="1" kern="100" dirty="0">
                <a:effectLst/>
                <a:latin typeface="Arial" panose="020B0604020202020204" pitchFamily="34" charset="0"/>
                <a:ea typeface="DengXian" panose="02010600030101010101" pitchFamily="2" charset="-122"/>
                <a:cs typeface="Times New Roman" panose="02020603050405020304" pitchFamily="18" charset="0"/>
              </a:rPr>
              <a:t>Fairness</a:t>
            </a:r>
            <a:endParaRPr lang="en-GB" sz="2000" kern="100" dirty="0">
              <a:effectLst/>
              <a:latin typeface="Arial" panose="020B0604020202020204" pitchFamily="34" charset="0"/>
              <a:ea typeface="DengXian" panose="02010600030101010101" pitchFamily="2" charset="-122"/>
              <a:cs typeface="Times New Roman" panose="02020603050405020304" pitchFamily="18" charset="0"/>
            </a:endParaRPr>
          </a:p>
          <a:p>
            <a:pPr>
              <a:spcAft>
                <a:spcPts val="600"/>
              </a:spcAft>
            </a:pPr>
            <a:r>
              <a:rPr lang="en-GB" sz="2000" b="1" kern="100" dirty="0">
                <a:effectLst/>
                <a:latin typeface="Arial" panose="020B0604020202020204" pitchFamily="34" charset="0"/>
                <a:ea typeface="DengXian" panose="02010600030101010101" pitchFamily="2" charset="-122"/>
                <a:cs typeface="Times New Roman" panose="02020603050405020304" pitchFamily="18" charset="0"/>
              </a:rPr>
              <a:t>Context</a:t>
            </a:r>
            <a:endParaRPr lang="en-GB" sz="2000" kern="100" dirty="0">
              <a:effectLst/>
              <a:latin typeface="Arial" panose="020B0604020202020204" pitchFamily="34" charset="0"/>
              <a:ea typeface="DengXian" panose="02010600030101010101" pitchFamily="2" charset="-122"/>
              <a:cs typeface="Times New Roman" panose="02020603050405020304" pitchFamily="18" charset="0"/>
            </a:endParaRPr>
          </a:p>
          <a:p>
            <a:pPr>
              <a:spcAft>
                <a:spcPts val="600"/>
              </a:spcAft>
            </a:pPr>
            <a:r>
              <a:rPr lang="en-GB" sz="2000" b="1" kern="100" dirty="0">
                <a:effectLst/>
                <a:latin typeface="Arial" panose="020B0604020202020204" pitchFamily="34" charset="0"/>
                <a:ea typeface="DengXian" panose="02010600030101010101" pitchFamily="2" charset="-122"/>
                <a:cs typeface="Times New Roman" panose="02020603050405020304" pitchFamily="18" charset="0"/>
              </a:rPr>
              <a:t>Accountability</a:t>
            </a:r>
            <a:endParaRPr lang="en-GB" sz="2000" kern="100" dirty="0">
              <a:effectLst/>
              <a:latin typeface="Arial" panose="020B0604020202020204" pitchFamily="34" charset="0"/>
              <a:ea typeface="DengXian" panose="02010600030101010101" pitchFamily="2" charset="-122"/>
              <a:cs typeface="Times New Roman" panose="02020603050405020304" pitchFamily="18" charset="0"/>
            </a:endParaRPr>
          </a:p>
          <a:p>
            <a:endParaRPr lang="en-GB" sz="2000" dirty="0"/>
          </a:p>
        </p:txBody>
      </p:sp>
    </p:spTree>
    <p:extLst>
      <p:ext uri="{BB962C8B-B14F-4D97-AF65-F5344CB8AC3E}">
        <p14:creationId xmlns:p14="http://schemas.microsoft.com/office/powerpoint/2010/main" val="429071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9CB3-F497-7DD6-6C4A-C61D34B2F746}"/>
              </a:ext>
            </a:extLst>
          </p:cNvPr>
          <p:cNvSpPr>
            <a:spLocks noGrp="1"/>
          </p:cNvSpPr>
          <p:nvPr>
            <p:ph type="title"/>
          </p:nvPr>
        </p:nvSpPr>
        <p:spPr>
          <a:xfrm>
            <a:off x="1913468" y="365125"/>
            <a:ext cx="9440332" cy="1325563"/>
          </a:xfrm>
        </p:spPr>
        <p:txBody>
          <a:bodyPr>
            <a:normAutofit/>
          </a:bodyPr>
          <a:lstStyle/>
          <a:p>
            <a:r>
              <a:rPr lang="en-GB" sz="5400" dirty="0"/>
              <a:t>What is needed</a:t>
            </a:r>
          </a:p>
        </p:txBody>
      </p:sp>
      <p:pic>
        <p:nvPicPr>
          <p:cNvPr id="19" name="Graphic 6" descr="Programmer">
            <a:extLst>
              <a:ext uri="{FF2B5EF4-FFF2-40B4-BE49-F238E27FC236}">
                <a16:creationId xmlns:a16="http://schemas.microsoft.com/office/drawing/2014/main" id="{EF4B3915-8EBC-C85A-EEA5-3DAB5F82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5DAB96F4-6CD6-10B1-A15B-B6E9CB004BB9}"/>
              </a:ext>
            </a:extLst>
          </p:cNvPr>
          <p:cNvSpPr>
            <a:spLocks noGrp="1"/>
          </p:cNvSpPr>
          <p:nvPr>
            <p:ph idx="1"/>
          </p:nvPr>
        </p:nvSpPr>
        <p:spPr>
          <a:xfrm>
            <a:off x="838200" y="1825625"/>
            <a:ext cx="10515600" cy="4351338"/>
          </a:xfrm>
        </p:spPr>
        <p:txBody>
          <a:bodyPr>
            <a:normAutofit/>
          </a:bodyPr>
          <a:lstStyle/>
          <a:p>
            <a:pPr marL="0" indent="0">
              <a:spcAft>
                <a:spcPts val="600"/>
              </a:spcAft>
              <a:buNone/>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Identify/ develop a set of APIs that enable any potential algorithmic decision-making system to be queried as to:</a:t>
            </a:r>
          </a:p>
          <a:p>
            <a:pPr marL="342900" lvl="0" indent="-342900">
              <a:buFont typeface="+mj-lt"/>
              <a:buAutoNum type="arabi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Does the system use AI/ automated decision making?</a:t>
            </a:r>
          </a:p>
          <a:p>
            <a:pPr marL="742950" lvl="1" indent="-285750">
              <a:buFont typeface="+mj-lt"/>
              <a:buAutoNum type="alphaL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Yes/no,</a:t>
            </a:r>
          </a:p>
          <a:p>
            <a:pPr marL="742950" lvl="1" indent="-285750">
              <a:buFont typeface="+mj-lt"/>
              <a:buAutoNum type="alphaL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Which level?</a:t>
            </a:r>
          </a:p>
          <a:p>
            <a:pPr marL="742950" lvl="1" indent="-285750">
              <a:buFont typeface="+mj-lt"/>
              <a:buAutoNum type="alphaL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What schema is being used</a:t>
            </a:r>
          </a:p>
          <a:p>
            <a:pPr marL="342900" lvl="0" indent="-342900">
              <a:buFont typeface="+mj-lt"/>
              <a:buAutoNum type="arabi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What does the algorithms do?</a:t>
            </a:r>
          </a:p>
          <a:p>
            <a:pPr marL="742950" lvl="1" indent="-285750">
              <a:buFont typeface="+mj-lt"/>
              <a:buAutoNum type="alphaL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List of algorithms</a:t>
            </a:r>
          </a:p>
          <a:p>
            <a:pPr marL="742950" lvl="1" indent="-285750">
              <a:buFont typeface="+mj-lt"/>
              <a:buAutoNum type="alphaL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What schema is being used</a:t>
            </a:r>
          </a:p>
          <a:p>
            <a:pPr marL="342900" lvl="0" indent="-342900">
              <a:buFont typeface="+mj-lt"/>
              <a:buAutoNum type="arabi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Who certified this claim?</a:t>
            </a:r>
          </a:p>
          <a:p>
            <a:pPr marL="742950" lvl="1" indent="-285750">
              <a:spcAft>
                <a:spcPts val="600"/>
              </a:spcAft>
              <a:buFont typeface="+mj-lt"/>
              <a:buAutoNum type="alphaLcPeriod"/>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Link to the certification based on a Registry of certified algorithms</a:t>
            </a:r>
          </a:p>
          <a:p>
            <a:pPr marL="0" indent="0">
              <a:spcAft>
                <a:spcPts val="600"/>
              </a:spcAft>
              <a:buNone/>
            </a:pPr>
            <a:r>
              <a:rPr lang="en-GB" sz="1600" kern="100" dirty="0">
                <a:effectLst/>
                <a:latin typeface="Arial" panose="020B0604020202020204" pitchFamily="34" charset="0"/>
                <a:ea typeface="DengXian" panose="02010600030101010101" pitchFamily="2" charset="-122"/>
                <a:cs typeface="Times New Roman" panose="02020603050405020304" pitchFamily="18" charset="0"/>
              </a:rPr>
              <a:t>And to enable the claim to be checked by comparing the results from the use of the system with the results from a known system (for instance with human decision making) to ensure the results are accurate. Here the APIs need to check both the data sets being used and the algorithms. </a:t>
            </a:r>
          </a:p>
          <a:p>
            <a:endParaRPr lang="en-GB" sz="1100" dirty="0"/>
          </a:p>
        </p:txBody>
      </p:sp>
    </p:spTree>
    <p:extLst>
      <p:ext uri="{BB962C8B-B14F-4D97-AF65-F5344CB8AC3E}">
        <p14:creationId xmlns:p14="http://schemas.microsoft.com/office/powerpoint/2010/main" val="360317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A7B18-30DD-3A8F-5A09-6266B9262728}"/>
              </a:ext>
            </a:extLst>
          </p:cNvPr>
          <p:cNvSpPr>
            <a:spLocks noGrp="1"/>
          </p:cNvSpPr>
          <p:nvPr>
            <p:ph type="title"/>
          </p:nvPr>
        </p:nvSpPr>
        <p:spPr>
          <a:xfrm>
            <a:off x="6513788" y="365125"/>
            <a:ext cx="4840010" cy="1807305"/>
          </a:xfrm>
        </p:spPr>
        <p:txBody>
          <a:bodyPr>
            <a:normAutofit/>
          </a:bodyPr>
          <a:lstStyle/>
          <a:p>
            <a:r>
              <a:rPr lang="en-GB" dirty="0"/>
              <a:t>Tasks for the MIM5 Working Group</a:t>
            </a:r>
          </a:p>
        </p:txBody>
      </p:sp>
      <p:pic>
        <p:nvPicPr>
          <p:cNvPr id="5" name="Picture 4" descr="A person reaching for a paper on a table full of paper and sticky notes">
            <a:extLst>
              <a:ext uri="{FF2B5EF4-FFF2-40B4-BE49-F238E27FC236}">
                <a16:creationId xmlns:a16="http://schemas.microsoft.com/office/drawing/2014/main" id="{ECE9CA7F-299C-4B97-576A-01BDAD61398F}"/>
              </a:ext>
            </a:extLst>
          </p:cNvPr>
          <p:cNvPicPr>
            <a:picLocks noChangeAspect="1"/>
          </p:cNvPicPr>
          <p:nvPr/>
        </p:nvPicPr>
        <p:blipFill rotWithShape="1">
          <a:blip r:embed="rId2"/>
          <a:srcRect l="19737" r="2072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DB87296-9110-B3DC-7612-0B0FED9BB79D}"/>
              </a:ext>
            </a:extLst>
          </p:cNvPr>
          <p:cNvSpPr>
            <a:spLocks noGrp="1"/>
          </p:cNvSpPr>
          <p:nvPr>
            <p:ph idx="1"/>
          </p:nvPr>
        </p:nvSpPr>
        <p:spPr>
          <a:xfrm>
            <a:off x="6513788" y="2333297"/>
            <a:ext cx="4840010" cy="3843666"/>
          </a:xfrm>
        </p:spPr>
        <p:txBody>
          <a:bodyPr>
            <a:normAutofit/>
          </a:bodyPr>
          <a:lstStyle/>
          <a:p>
            <a:r>
              <a:rPr lang="en-GB" sz="2000"/>
              <a:t>Review the Objective and Capabilities</a:t>
            </a:r>
          </a:p>
          <a:p>
            <a:r>
              <a:rPr lang="en-GB" sz="2000"/>
              <a:t>Review the Proposed Solution and transform this into a set of requirements</a:t>
            </a:r>
          </a:p>
          <a:p>
            <a:r>
              <a:rPr lang="en-GB" sz="2000"/>
              <a:t>See whether there are Open APIs or other technical solutions already developed that meet those requirement</a:t>
            </a:r>
          </a:p>
          <a:p>
            <a:r>
              <a:rPr lang="en-GB" sz="2000"/>
              <a:t>Develop any technical solution needed to meet any gaps</a:t>
            </a:r>
          </a:p>
          <a:p>
            <a:r>
              <a:rPr lang="en-GB" sz="2000"/>
              <a:t>Test with cities</a:t>
            </a:r>
          </a:p>
        </p:txBody>
      </p:sp>
    </p:spTree>
    <p:extLst>
      <p:ext uri="{BB962C8B-B14F-4D97-AF65-F5344CB8AC3E}">
        <p14:creationId xmlns:p14="http://schemas.microsoft.com/office/powerpoint/2010/main" val="3105281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2410</Words>
  <Application>Microsoft Office PowerPoint</Application>
  <PresentationFormat>Widescreen</PresentationFormat>
  <Paragraphs>163</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Meiryo</vt:lpstr>
      <vt:lpstr>-apple-system</vt:lpstr>
      <vt:lpstr>Arial</vt:lpstr>
      <vt:lpstr>Calibri</vt:lpstr>
      <vt:lpstr>Calibri Light</vt:lpstr>
      <vt:lpstr>Corbel</vt:lpstr>
      <vt:lpstr>Times New Roman</vt:lpstr>
      <vt:lpstr>Office Theme</vt:lpstr>
      <vt:lpstr>MIM5: Fair AI Workshop 24 March 2023</vt:lpstr>
      <vt:lpstr>Agenda</vt:lpstr>
      <vt:lpstr>What is a MIM?</vt:lpstr>
      <vt:lpstr>The MIMs so far – tackling the requirements of a local data ecosystem </vt:lpstr>
      <vt:lpstr>MIM 5 Fair Artificial Intelligence</vt:lpstr>
      <vt:lpstr>Objective</vt:lpstr>
      <vt:lpstr>Capabilities</vt:lpstr>
      <vt:lpstr>What is needed</vt:lpstr>
      <vt:lpstr>Tasks for the MIM5 Working Group</vt:lpstr>
      <vt:lpstr>Resources</vt:lpstr>
      <vt:lpstr>AI registry </vt:lpstr>
      <vt:lpstr>AI procurement clauses</vt:lpstr>
      <vt:lpstr>Algorithmic System</vt:lpstr>
      <vt:lpstr>Procedural Transparency</vt:lpstr>
      <vt:lpstr>Technical Transparency</vt:lpstr>
      <vt:lpstr>Explainablity</vt:lpstr>
      <vt:lpstr>The 8 Articles covered by the guidelines</vt:lpstr>
      <vt:lpstr>Applicability</vt:lpstr>
      <vt:lpstr>Data quality</vt:lpstr>
      <vt:lpstr>Rights to the data</vt:lpstr>
      <vt:lpstr>Quality of the Algorithmic System</vt:lpstr>
      <vt:lpstr>Transparency of the Algorithmic System</vt:lpstr>
      <vt:lpstr>Transparency of the Algorithmic System (2)</vt:lpstr>
      <vt:lpstr>Risk management strategy in the development of the Algorithmic System</vt:lpstr>
      <vt:lpstr>Management of the Algorithmic System</vt:lpstr>
      <vt:lpstr>Audit or other type of inspection </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MIM5 Fair AI</dc:title>
  <dc:creator>Michael Mulquin</dc:creator>
  <cp:lastModifiedBy>Michael Mulquin</cp:lastModifiedBy>
  <cp:revision>2</cp:revision>
  <dcterms:created xsi:type="dcterms:W3CDTF">2022-09-08T09:43:28Z</dcterms:created>
  <dcterms:modified xsi:type="dcterms:W3CDTF">2023-03-24T08:56:00Z</dcterms:modified>
</cp:coreProperties>
</file>