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0" r:id="rId2"/>
    <p:sldId id="256" r:id="rId3"/>
    <p:sldId id="274" r:id="rId4"/>
    <p:sldId id="273" r:id="rId5"/>
    <p:sldId id="266" r:id="rId6"/>
    <p:sldId id="271" r:id="rId7"/>
    <p:sldId id="269" r:id="rId8"/>
    <p:sldId id="277"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12CEAA-6363-9652-7A87-9D51C08B8630}" name="FOTA Dafne" initials="FD" userId="S::dfota@netcompany.com::437ab853-8df6-4dfa-a9d1-0997493b841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DDEB"/>
    <a:srgbClr val="1FD2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3C8055-46EB-42FD-9CE6-3C6947B3905E}" type="doc">
      <dgm:prSet loTypeId="urn:microsoft.com/office/officeart/2009/layout/CircleArrowProcess" loCatId="cycle" qsTypeId="urn:microsoft.com/office/officeart/2005/8/quickstyle/simple2" qsCatId="simple" csTypeId="urn:microsoft.com/office/officeart/2005/8/colors/colorful5" csCatId="colorful" phldr="1"/>
      <dgm:spPr/>
      <dgm:t>
        <a:bodyPr/>
        <a:lstStyle/>
        <a:p>
          <a:endParaRPr lang="en-US"/>
        </a:p>
      </dgm:t>
    </dgm:pt>
    <dgm:pt modelId="{346CA564-16B4-4A71-82AB-862902CBD6C5}">
      <dgm:prSet phldrT="[Text]" custT="1"/>
      <dgm:spPr/>
      <dgm:t>
        <a:bodyPr/>
        <a:lstStyle/>
        <a:p>
          <a:r>
            <a:rPr lang="en-US" sz="900" dirty="0">
              <a:solidFill>
                <a:srgbClr val="104D55"/>
              </a:solidFill>
              <a:latin typeface="Arial" panose="020B0604020202020204" pitchFamily="34" charset="0"/>
              <a:cs typeface="Arial" panose="020B0604020202020204" pitchFamily="34" charset="0"/>
            </a:rPr>
            <a:t>Browse members’ profiles</a:t>
          </a:r>
        </a:p>
      </dgm:t>
    </dgm:pt>
    <dgm:pt modelId="{3656C88D-BE1D-42C9-BA8E-1F850A43082E}" type="parTrans" cxnId="{9C2A74E7-728C-4EC8-947F-C3776C4455B3}">
      <dgm:prSet/>
      <dgm:spPr/>
      <dgm:t>
        <a:bodyPr/>
        <a:lstStyle/>
        <a:p>
          <a:endParaRPr lang="en-US" sz="900">
            <a:solidFill>
              <a:srgbClr val="104D55"/>
            </a:solidFill>
            <a:latin typeface="Arial" panose="020B0604020202020204" pitchFamily="34" charset="0"/>
            <a:cs typeface="Arial" panose="020B0604020202020204" pitchFamily="34" charset="0"/>
          </a:endParaRPr>
        </a:p>
      </dgm:t>
    </dgm:pt>
    <dgm:pt modelId="{DFC81600-6708-406A-B9FC-7D99355C2A84}" type="sibTrans" cxnId="{9C2A74E7-728C-4EC8-947F-C3776C4455B3}">
      <dgm:prSet/>
      <dgm:spPr/>
      <dgm:t>
        <a:bodyPr/>
        <a:lstStyle/>
        <a:p>
          <a:endParaRPr lang="en-US" sz="900">
            <a:solidFill>
              <a:srgbClr val="104D55"/>
            </a:solidFill>
            <a:latin typeface="Arial" panose="020B0604020202020204" pitchFamily="34" charset="0"/>
            <a:cs typeface="Arial" panose="020B0604020202020204" pitchFamily="34" charset="0"/>
          </a:endParaRPr>
        </a:p>
      </dgm:t>
    </dgm:pt>
    <dgm:pt modelId="{D77CEF01-0643-458E-B11F-EFE2EBB91B25}">
      <dgm:prSet phldrT="[Text]" custT="1"/>
      <dgm:spPr/>
      <dgm:t>
        <a:bodyPr/>
        <a:lstStyle/>
        <a:p>
          <a:r>
            <a:rPr lang="en-US" sz="900">
              <a:solidFill>
                <a:srgbClr val="104D55"/>
              </a:solidFill>
              <a:latin typeface="Arial" panose="020B0604020202020204" pitchFamily="34" charset="0"/>
              <a:cs typeface="Arial" panose="020B0604020202020204" pitchFamily="34" charset="0"/>
            </a:rPr>
            <a:t>Connect through the platform</a:t>
          </a:r>
        </a:p>
      </dgm:t>
    </dgm:pt>
    <dgm:pt modelId="{A4EB30B7-14F6-4702-A1B2-E46CD82A1E1E}" type="parTrans" cxnId="{51982BD8-8C9C-451E-9178-626CE564AF62}">
      <dgm:prSet/>
      <dgm:spPr/>
      <dgm:t>
        <a:bodyPr/>
        <a:lstStyle/>
        <a:p>
          <a:endParaRPr lang="en-US" sz="900">
            <a:solidFill>
              <a:srgbClr val="104D55"/>
            </a:solidFill>
            <a:latin typeface="Arial" panose="020B0604020202020204" pitchFamily="34" charset="0"/>
            <a:cs typeface="Arial" panose="020B0604020202020204" pitchFamily="34" charset="0"/>
          </a:endParaRPr>
        </a:p>
      </dgm:t>
    </dgm:pt>
    <dgm:pt modelId="{AD72D817-B0C8-4BF9-98A8-3F54836D170E}" type="sibTrans" cxnId="{51982BD8-8C9C-451E-9178-626CE564AF62}">
      <dgm:prSet/>
      <dgm:spPr/>
      <dgm:t>
        <a:bodyPr/>
        <a:lstStyle/>
        <a:p>
          <a:endParaRPr lang="en-US" sz="900">
            <a:solidFill>
              <a:srgbClr val="104D55"/>
            </a:solidFill>
            <a:latin typeface="Arial" panose="020B0604020202020204" pitchFamily="34" charset="0"/>
            <a:cs typeface="Arial" panose="020B0604020202020204" pitchFamily="34" charset="0"/>
          </a:endParaRPr>
        </a:p>
      </dgm:t>
    </dgm:pt>
    <dgm:pt modelId="{5FB0EFD4-D8E5-4770-881C-14857CBF33F1}">
      <dgm:prSet phldrT="[Text]" custT="1"/>
      <dgm:spPr/>
      <dgm:t>
        <a:bodyPr/>
        <a:lstStyle/>
        <a:p>
          <a:r>
            <a:rPr lang="en-US" sz="900">
              <a:solidFill>
                <a:srgbClr val="104D55"/>
              </a:solidFill>
              <a:latin typeface="Arial" panose="020B0604020202020204" pitchFamily="34" charset="0"/>
              <a:cs typeface="Arial" panose="020B0604020202020204" pitchFamily="34" charset="0"/>
            </a:rPr>
            <a:t>Exchange knowledge &amp; experiences</a:t>
          </a:r>
        </a:p>
      </dgm:t>
    </dgm:pt>
    <dgm:pt modelId="{1EC28EFB-76C5-4651-B9EB-64AF837ADC64}" type="parTrans" cxnId="{240362A7-EF7E-413E-9E39-5FB520409AA7}">
      <dgm:prSet/>
      <dgm:spPr/>
      <dgm:t>
        <a:bodyPr/>
        <a:lstStyle/>
        <a:p>
          <a:endParaRPr lang="en-US" sz="900">
            <a:solidFill>
              <a:srgbClr val="104D55"/>
            </a:solidFill>
            <a:latin typeface="Arial" panose="020B0604020202020204" pitchFamily="34" charset="0"/>
            <a:cs typeface="Arial" panose="020B0604020202020204" pitchFamily="34" charset="0"/>
          </a:endParaRPr>
        </a:p>
      </dgm:t>
    </dgm:pt>
    <dgm:pt modelId="{1D0BF217-486D-4EB2-8242-95A3441F69D8}" type="sibTrans" cxnId="{240362A7-EF7E-413E-9E39-5FB520409AA7}">
      <dgm:prSet/>
      <dgm:spPr/>
      <dgm:t>
        <a:bodyPr/>
        <a:lstStyle/>
        <a:p>
          <a:endParaRPr lang="en-US" sz="900">
            <a:solidFill>
              <a:srgbClr val="104D55"/>
            </a:solidFill>
            <a:latin typeface="Arial" panose="020B0604020202020204" pitchFamily="34" charset="0"/>
            <a:cs typeface="Arial" panose="020B0604020202020204" pitchFamily="34" charset="0"/>
          </a:endParaRPr>
        </a:p>
      </dgm:t>
    </dgm:pt>
    <dgm:pt modelId="{F472417C-FA1A-4748-84F4-628D364A4875}">
      <dgm:prSet custT="1"/>
      <dgm:spPr/>
      <dgm:t>
        <a:bodyPr/>
        <a:lstStyle/>
        <a:p>
          <a:r>
            <a:rPr lang="en-US" sz="900">
              <a:solidFill>
                <a:srgbClr val="104D55"/>
              </a:solidFill>
              <a:latin typeface="Arial" panose="020B0604020202020204" pitchFamily="34" charset="0"/>
              <a:cs typeface="Arial" panose="020B0604020202020204" pitchFamily="34" charset="0"/>
            </a:rPr>
            <a:t>Build successful partnerships across the EU!</a:t>
          </a:r>
        </a:p>
      </dgm:t>
    </dgm:pt>
    <dgm:pt modelId="{8BAA5373-9698-41B1-A45C-3FD4AC1E626C}" type="parTrans" cxnId="{21FEF735-8CD6-4934-A4E1-ECA89ADE8628}">
      <dgm:prSet/>
      <dgm:spPr/>
      <dgm:t>
        <a:bodyPr/>
        <a:lstStyle/>
        <a:p>
          <a:endParaRPr lang="en-US" sz="900">
            <a:solidFill>
              <a:srgbClr val="104D55"/>
            </a:solidFill>
            <a:latin typeface="Arial" panose="020B0604020202020204" pitchFamily="34" charset="0"/>
            <a:cs typeface="Arial" panose="020B0604020202020204" pitchFamily="34" charset="0"/>
          </a:endParaRPr>
        </a:p>
      </dgm:t>
    </dgm:pt>
    <dgm:pt modelId="{BA3F344D-79BF-4B15-9401-2F6CBCC34E33}" type="sibTrans" cxnId="{21FEF735-8CD6-4934-A4E1-ECA89ADE8628}">
      <dgm:prSet/>
      <dgm:spPr/>
      <dgm:t>
        <a:bodyPr/>
        <a:lstStyle/>
        <a:p>
          <a:endParaRPr lang="en-US" sz="900">
            <a:solidFill>
              <a:srgbClr val="104D55"/>
            </a:solidFill>
            <a:latin typeface="Arial" panose="020B0604020202020204" pitchFamily="34" charset="0"/>
            <a:cs typeface="Arial" panose="020B0604020202020204" pitchFamily="34" charset="0"/>
          </a:endParaRPr>
        </a:p>
      </dgm:t>
    </dgm:pt>
    <dgm:pt modelId="{95A88D4E-3314-479F-BEB0-17A9DAAF9789}">
      <dgm:prSet phldrT="[Text]" custT="1"/>
      <dgm:spPr/>
      <dgm:t>
        <a:bodyPr/>
        <a:lstStyle/>
        <a:p>
          <a:r>
            <a:rPr lang="en-US" sz="900">
              <a:solidFill>
                <a:srgbClr val="104D55"/>
              </a:solidFill>
              <a:latin typeface="Arial" panose="020B0604020202020204" pitchFamily="34" charset="0"/>
              <a:cs typeface="Arial" panose="020B0604020202020204" pitchFamily="34" charset="0"/>
            </a:rPr>
            <a:t>Identify collaborations</a:t>
          </a:r>
        </a:p>
      </dgm:t>
    </dgm:pt>
    <dgm:pt modelId="{B3A35F37-E97C-4E0E-850C-B0C5E102EEC2}" type="parTrans" cxnId="{F05A16EE-506B-42B9-BB0D-0F7BFB89813E}">
      <dgm:prSet/>
      <dgm:spPr/>
      <dgm:t>
        <a:bodyPr/>
        <a:lstStyle/>
        <a:p>
          <a:endParaRPr lang="en-US" sz="900">
            <a:solidFill>
              <a:srgbClr val="104D55"/>
            </a:solidFill>
            <a:latin typeface="Arial" panose="020B0604020202020204" pitchFamily="34" charset="0"/>
            <a:cs typeface="Arial" panose="020B0604020202020204" pitchFamily="34" charset="0"/>
          </a:endParaRPr>
        </a:p>
      </dgm:t>
    </dgm:pt>
    <dgm:pt modelId="{4AE37A11-70FF-436D-995B-5A174AF1EE5A}" type="sibTrans" cxnId="{F05A16EE-506B-42B9-BB0D-0F7BFB89813E}">
      <dgm:prSet/>
      <dgm:spPr/>
      <dgm:t>
        <a:bodyPr/>
        <a:lstStyle/>
        <a:p>
          <a:endParaRPr lang="en-US" sz="900">
            <a:solidFill>
              <a:srgbClr val="104D55"/>
            </a:solidFill>
            <a:latin typeface="Arial" panose="020B0604020202020204" pitchFamily="34" charset="0"/>
            <a:cs typeface="Arial" panose="020B0604020202020204" pitchFamily="34" charset="0"/>
          </a:endParaRPr>
        </a:p>
      </dgm:t>
    </dgm:pt>
    <dgm:pt modelId="{20190976-9CC2-4F06-B845-714B2596AB3B}" type="pres">
      <dgm:prSet presAssocID="{623C8055-46EB-42FD-9CE6-3C6947B3905E}" presName="Name0" presStyleCnt="0">
        <dgm:presLayoutVars>
          <dgm:chMax val="7"/>
          <dgm:chPref val="7"/>
          <dgm:dir/>
          <dgm:animLvl val="lvl"/>
        </dgm:presLayoutVars>
      </dgm:prSet>
      <dgm:spPr/>
    </dgm:pt>
    <dgm:pt modelId="{46747D89-6378-4737-B1ED-77813138A032}" type="pres">
      <dgm:prSet presAssocID="{346CA564-16B4-4A71-82AB-862902CBD6C5}" presName="Accent1" presStyleCnt="0"/>
      <dgm:spPr/>
    </dgm:pt>
    <dgm:pt modelId="{04EEF612-3D6B-4D1C-8228-E94BB9B6054B}" type="pres">
      <dgm:prSet presAssocID="{346CA564-16B4-4A71-82AB-862902CBD6C5}" presName="Accent" presStyleLbl="node1" presStyleIdx="0" presStyleCnt="5"/>
      <dgm:spPr/>
    </dgm:pt>
    <dgm:pt modelId="{757B7160-C1EE-44AF-BC57-D59B0F981A2E}" type="pres">
      <dgm:prSet presAssocID="{346CA564-16B4-4A71-82AB-862902CBD6C5}" presName="Parent1" presStyleLbl="revTx" presStyleIdx="0" presStyleCnt="5" custLinFactNeighborX="-1651" custLinFactNeighborY="-12326">
        <dgm:presLayoutVars>
          <dgm:chMax val="1"/>
          <dgm:chPref val="1"/>
          <dgm:bulletEnabled val="1"/>
        </dgm:presLayoutVars>
      </dgm:prSet>
      <dgm:spPr/>
    </dgm:pt>
    <dgm:pt modelId="{B3D255B2-0630-47C3-8697-4A705A5724DD}" type="pres">
      <dgm:prSet presAssocID="{95A88D4E-3314-479F-BEB0-17A9DAAF9789}" presName="Accent2" presStyleCnt="0"/>
      <dgm:spPr/>
    </dgm:pt>
    <dgm:pt modelId="{95A6D707-A0AA-42AE-964A-99E054AB4DBA}" type="pres">
      <dgm:prSet presAssocID="{95A88D4E-3314-479F-BEB0-17A9DAAF9789}" presName="Accent" presStyleLbl="node1" presStyleIdx="1" presStyleCnt="5"/>
      <dgm:spPr/>
    </dgm:pt>
    <dgm:pt modelId="{ABAF6476-80DC-4AF4-85ED-11F36C1801DE}" type="pres">
      <dgm:prSet presAssocID="{95A88D4E-3314-479F-BEB0-17A9DAAF9789}" presName="Parent2" presStyleLbl="revTx" presStyleIdx="1" presStyleCnt="5" custScaleX="150049">
        <dgm:presLayoutVars>
          <dgm:chMax val="1"/>
          <dgm:chPref val="1"/>
          <dgm:bulletEnabled val="1"/>
        </dgm:presLayoutVars>
      </dgm:prSet>
      <dgm:spPr/>
    </dgm:pt>
    <dgm:pt modelId="{E13E398E-8371-4286-9E1C-EA5E2A671E66}" type="pres">
      <dgm:prSet presAssocID="{D77CEF01-0643-458E-B11F-EFE2EBB91B25}" presName="Accent3" presStyleCnt="0"/>
      <dgm:spPr/>
    </dgm:pt>
    <dgm:pt modelId="{30517EF4-44B7-458F-A113-14B7D52F1F8F}" type="pres">
      <dgm:prSet presAssocID="{D77CEF01-0643-458E-B11F-EFE2EBB91B25}" presName="Accent" presStyleLbl="node1" presStyleIdx="2" presStyleCnt="5"/>
      <dgm:spPr/>
    </dgm:pt>
    <dgm:pt modelId="{60909FD9-5728-4435-9D5F-FAC40AEFF566}" type="pres">
      <dgm:prSet presAssocID="{D77CEF01-0643-458E-B11F-EFE2EBB91B25}" presName="Parent3" presStyleLbl="revTx" presStyleIdx="2" presStyleCnt="5" custLinFactNeighborX="2464" custLinFactNeighborY="-7396">
        <dgm:presLayoutVars>
          <dgm:chMax val="1"/>
          <dgm:chPref val="1"/>
          <dgm:bulletEnabled val="1"/>
        </dgm:presLayoutVars>
      </dgm:prSet>
      <dgm:spPr/>
    </dgm:pt>
    <dgm:pt modelId="{C01DE2E4-4042-4C64-B93C-4408C1A695B2}" type="pres">
      <dgm:prSet presAssocID="{5FB0EFD4-D8E5-4770-881C-14857CBF33F1}" presName="Accent4" presStyleCnt="0"/>
      <dgm:spPr/>
    </dgm:pt>
    <dgm:pt modelId="{C4C55C37-EB9C-42AE-88E5-B58D7AA18F19}" type="pres">
      <dgm:prSet presAssocID="{5FB0EFD4-D8E5-4770-881C-14857CBF33F1}" presName="Accent" presStyleLbl="node1" presStyleIdx="3" presStyleCnt="5"/>
      <dgm:spPr/>
    </dgm:pt>
    <dgm:pt modelId="{13DC57B8-2FE4-49F7-BD50-E208C0DC34C8}" type="pres">
      <dgm:prSet presAssocID="{5FB0EFD4-D8E5-4770-881C-14857CBF33F1}" presName="Parent4" presStyleLbl="revTx" presStyleIdx="3" presStyleCnt="5">
        <dgm:presLayoutVars>
          <dgm:chMax val="1"/>
          <dgm:chPref val="1"/>
          <dgm:bulletEnabled val="1"/>
        </dgm:presLayoutVars>
      </dgm:prSet>
      <dgm:spPr/>
    </dgm:pt>
    <dgm:pt modelId="{E065CD5C-FA1E-4873-A8BB-0CB25CC17A06}" type="pres">
      <dgm:prSet presAssocID="{F472417C-FA1A-4748-84F4-628D364A4875}" presName="Accent5" presStyleCnt="0"/>
      <dgm:spPr/>
    </dgm:pt>
    <dgm:pt modelId="{5566ED94-9081-4D46-AD03-B01A2E4D3204}" type="pres">
      <dgm:prSet presAssocID="{F472417C-FA1A-4748-84F4-628D364A4875}" presName="Accent" presStyleLbl="node1" presStyleIdx="4" presStyleCnt="5"/>
      <dgm:spPr/>
    </dgm:pt>
    <dgm:pt modelId="{476950CD-7E94-41C1-9E36-97B7BEAED41F}" type="pres">
      <dgm:prSet presAssocID="{F472417C-FA1A-4748-84F4-628D364A4875}" presName="Parent5" presStyleLbl="revTx" presStyleIdx="4" presStyleCnt="5">
        <dgm:presLayoutVars>
          <dgm:chMax val="1"/>
          <dgm:chPref val="1"/>
          <dgm:bulletEnabled val="1"/>
        </dgm:presLayoutVars>
      </dgm:prSet>
      <dgm:spPr/>
    </dgm:pt>
  </dgm:ptLst>
  <dgm:cxnLst>
    <dgm:cxn modelId="{14DFA523-6275-4861-8DB3-C69F20535D6B}" type="presOf" srcId="{346CA564-16B4-4A71-82AB-862902CBD6C5}" destId="{757B7160-C1EE-44AF-BC57-D59B0F981A2E}" srcOrd="0" destOrd="0" presId="urn:microsoft.com/office/officeart/2009/layout/CircleArrowProcess"/>
    <dgm:cxn modelId="{21FEF735-8CD6-4934-A4E1-ECA89ADE8628}" srcId="{623C8055-46EB-42FD-9CE6-3C6947B3905E}" destId="{F472417C-FA1A-4748-84F4-628D364A4875}" srcOrd="4" destOrd="0" parTransId="{8BAA5373-9698-41B1-A45C-3FD4AC1E626C}" sibTransId="{BA3F344D-79BF-4B15-9401-2F6CBCC34E33}"/>
    <dgm:cxn modelId="{85BA9C60-84BD-42B6-B6C6-26B2EEA8A3CC}" type="presOf" srcId="{623C8055-46EB-42FD-9CE6-3C6947B3905E}" destId="{20190976-9CC2-4F06-B845-714B2596AB3B}" srcOrd="0" destOrd="0" presId="urn:microsoft.com/office/officeart/2009/layout/CircleArrowProcess"/>
    <dgm:cxn modelId="{6C31F19F-968B-43D4-9B98-65075A7DA48A}" type="presOf" srcId="{95A88D4E-3314-479F-BEB0-17A9DAAF9789}" destId="{ABAF6476-80DC-4AF4-85ED-11F36C1801DE}" srcOrd="0" destOrd="0" presId="urn:microsoft.com/office/officeart/2009/layout/CircleArrowProcess"/>
    <dgm:cxn modelId="{B99A16A5-CAB9-4B59-B4E3-77F8A5880952}" type="presOf" srcId="{F472417C-FA1A-4748-84F4-628D364A4875}" destId="{476950CD-7E94-41C1-9E36-97B7BEAED41F}" srcOrd="0" destOrd="0" presId="urn:microsoft.com/office/officeart/2009/layout/CircleArrowProcess"/>
    <dgm:cxn modelId="{240362A7-EF7E-413E-9E39-5FB520409AA7}" srcId="{623C8055-46EB-42FD-9CE6-3C6947B3905E}" destId="{5FB0EFD4-D8E5-4770-881C-14857CBF33F1}" srcOrd="3" destOrd="0" parTransId="{1EC28EFB-76C5-4651-B9EB-64AF837ADC64}" sibTransId="{1D0BF217-486D-4EB2-8242-95A3441F69D8}"/>
    <dgm:cxn modelId="{51982BD8-8C9C-451E-9178-626CE564AF62}" srcId="{623C8055-46EB-42FD-9CE6-3C6947B3905E}" destId="{D77CEF01-0643-458E-B11F-EFE2EBB91B25}" srcOrd="2" destOrd="0" parTransId="{A4EB30B7-14F6-4702-A1B2-E46CD82A1E1E}" sibTransId="{AD72D817-B0C8-4BF9-98A8-3F54836D170E}"/>
    <dgm:cxn modelId="{0D07BCDB-D63A-4525-825A-F03E34DBC1E5}" type="presOf" srcId="{5FB0EFD4-D8E5-4770-881C-14857CBF33F1}" destId="{13DC57B8-2FE4-49F7-BD50-E208C0DC34C8}" srcOrd="0" destOrd="0" presId="urn:microsoft.com/office/officeart/2009/layout/CircleArrowProcess"/>
    <dgm:cxn modelId="{9C2A74E7-728C-4EC8-947F-C3776C4455B3}" srcId="{623C8055-46EB-42FD-9CE6-3C6947B3905E}" destId="{346CA564-16B4-4A71-82AB-862902CBD6C5}" srcOrd="0" destOrd="0" parTransId="{3656C88D-BE1D-42C9-BA8E-1F850A43082E}" sibTransId="{DFC81600-6708-406A-B9FC-7D99355C2A84}"/>
    <dgm:cxn modelId="{1ECEEBED-88BD-4C1E-9FDE-F7DC41DF8A35}" type="presOf" srcId="{D77CEF01-0643-458E-B11F-EFE2EBB91B25}" destId="{60909FD9-5728-4435-9D5F-FAC40AEFF566}" srcOrd="0" destOrd="0" presId="urn:microsoft.com/office/officeart/2009/layout/CircleArrowProcess"/>
    <dgm:cxn modelId="{F05A16EE-506B-42B9-BB0D-0F7BFB89813E}" srcId="{623C8055-46EB-42FD-9CE6-3C6947B3905E}" destId="{95A88D4E-3314-479F-BEB0-17A9DAAF9789}" srcOrd="1" destOrd="0" parTransId="{B3A35F37-E97C-4E0E-850C-B0C5E102EEC2}" sibTransId="{4AE37A11-70FF-436D-995B-5A174AF1EE5A}"/>
    <dgm:cxn modelId="{DBEA3C51-2157-4205-AC19-532DC4FA722B}" type="presParOf" srcId="{20190976-9CC2-4F06-B845-714B2596AB3B}" destId="{46747D89-6378-4737-B1ED-77813138A032}" srcOrd="0" destOrd="0" presId="urn:microsoft.com/office/officeart/2009/layout/CircleArrowProcess"/>
    <dgm:cxn modelId="{F801ABD9-A1AD-4C9D-8923-74910772D64B}" type="presParOf" srcId="{46747D89-6378-4737-B1ED-77813138A032}" destId="{04EEF612-3D6B-4D1C-8228-E94BB9B6054B}" srcOrd="0" destOrd="0" presId="urn:microsoft.com/office/officeart/2009/layout/CircleArrowProcess"/>
    <dgm:cxn modelId="{AB6DB6A2-6B3D-4535-B394-DEB9CCD16CC1}" type="presParOf" srcId="{20190976-9CC2-4F06-B845-714B2596AB3B}" destId="{757B7160-C1EE-44AF-BC57-D59B0F981A2E}" srcOrd="1" destOrd="0" presId="urn:microsoft.com/office/officeart/2009/layout/CircleArrowProcess"/>
    <dgm:cxn modelId="{A34FB629-963F-4635-B620-1446468034C5}" type="presParOf" srcId="{20190976-9CC2-4F06-B845-714B2596AB3B}" destId="{B3D255B2-0630-47C3-8697-4A705A5724DD}" srcOrd="2" destOrd="0" presId="urn:microsoft.com/office/officeart/2009/layout/CircleArrowProcess"/>
    <dgm:cxn modelId="{76A155B8-21CA-47C5-8D11-D53BE630EB11}" type="presParOf" srcId="{B3D255B2-0630-47C3-8697-4A705A5724DD}" destId="{95A6D707-A0AA-42AE-964A-99E054AB4DBA}" srcOrd="0" destOrd="0" presId="urn:microsoft.com/office/officeart/2009/layout/CircleArrowProcess"/>
    <dgm:cxn modelId="{623F64C7-F715-4D4D-8EB1-B746CDF273D2}" type="presParOf" srcId="{20190976-9CC2-4F06-B845-714B2596AB3B}" destId="{ABAF6476-80DC-4AF4-85ED-11F36C1801DE}" srcOrd="3" destOrd="0" presId="urn:microsoft.com/office/officeart/2009/layout/CircleArrowProcess"/>
    <dgm:cxn modelId="{0D93FCE3-164F-4B23-9A6A-7F86DF08E418}" type="presParOf" srcId="{20190976-9CC2-4F06-B845-714B2596AB3B}" destId="{E13E398E-8371-4286-9E1C-EA5E2A671E66}" srcOrd="4" destOrd="0" presId="urn:microsoft.com/office/officeart/2009/layout/CircleArrowProcess"/>
    <dgm:cxn modelId="{AABDC111-0240-4E34-9599-4983A489D1B8}" type="presParOf" srcId="{E13E398E-8371-4286-9E1C-EA5E2A671E66}" destId="{30517EF4-44B7-458F-A113-14B7D52F1F8F}" srcOrd="0" destOrd="0" presId="urn:microsoft.com/office/officeart/2009/layout/CircleArrowProcess"/>
    <dgm:cxn modelId="{F6BA40B1-A486-48FB-BBA2-D3A6A2134625}" type="presParOf" srcId="{20190976-9CC2-4F06-B845-714B2596AB3B}" destId="{60909FD9-5728-4435-9D5F-FAC40AEFF566}" srcOrd="5" destOrd="0" presId="urn:microsoft.com/office/officeart/2009/layout/CircleArrowProcess"/>
    <dgm:cxn modelId="{E57DF928-3C09-4B89-95B3-5B1276C85AA9}" type="presParOf" srcId="{20190976-9CC2-4F06-B845-714B2596AB3B}" destId="{C01DE2E4-4042-4C64-B93C-4408C1A695B2}" srcOrd="6" destOrd="0" presId="urn:microsoft.com/office/officeart/2009/layout/CircleArrowProcess"/>
    <dgm:cxn modelId="{E95470EA-E214-4264-8BEE-D1C2C0B179A7}" type="presParOf" srcId="{C01DE2E4-4042-4C64-B93C-4408C1A695B2}" destId="{C4C55C37-EB9C-42AE-88E5-B58D7AA18F19}" srcOrd="0" destOrd="0" presId="urn:microsoft.com/office/officeart/2009/layout/CircleArrowProcess"/>
    <dgm:cxn modelId="{E24F89EF-7F13-4DA5-AAA9-7166A534AF1A}" type="presParOf" srcId="{20190976-9CC2-4F06-B845-714B2596AB3B}" destId="{13DC57B8-2FE4-49F7-BD50-E208C0DC34C8}" srcOrd="7" destOrd="0" presId="urn:microsoft.com/office/officeart/2009/layout/CircleArrowProcess"/>
    <dgm:cxn modelId="{3078E70A-E3DA-4003-A4E5-9E18CBEC83F6}" type="presParOf" srcId="{20190976-9CC2-4F06-B845-714B2596AB3B}" destId="{E065CD5C-FA1E-4873-A8BB-0CB25CC17A06}" srcOrd="8" destOrd="0" presId="urn:microsoft.com/office/officeart/2009/layout/CircleArrowProcess"/>
    <dgm:cxn modelId="{2CC89427-BCAB-454D-8ADD-772EE0588CF6}" type="presParOf" srcId="{E065CD5C-FA1E-4873-A8BB-0CB25CC17A06}" destId="{5566ED94-9081-4D46-AD03-B01A2E4D3204}" srcOrd="0" destOrd="0" presId="urn:microsoft.com/office/officeart/2009/layout/CircleArrowProcess"/>
    <dgm:cxn modelId="{9D442095-253C-4B57-B748-DFFF9F79CEC8}" type="presParOf" srcId="{20190976-9CC2-4F06-B845-714B2596AB3B}" destId="{476950CD-7E94-41C1-9E36-97B7BEAED41F}" srcOrd="9"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EF612-3D6B-4D1C-8228-E94BB9B6054B}">
      <dsp:nvSpPr>
        <dsp:cNvPr id="0" name=""/>
        <dsp:cNvSpPr/>
      </dsp:nvSpPr>
      <dsp:spPr>
        <a:xfrm>
          <a:off x="1576088" y="0"/>
          <a:ext cx="1266596" cy="1266659"/>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57B7160-C1EE-44AF-BC57-D59B0F981A2E}">
      <dsp:nvSpPr>
        <dsp:cNvPr id="0" name=""/>
        <dsp:cNvSpPr/>
      </dsp:nvSpPr>
      <dsp:spPr>
        <a:xfrm>
          <a:off x="1844063" y="415202"/>
          <a:ext cx="706832" cy="35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solidFill>
                <a:srgbClr val="104D55"/>
              </a:solidFill>
              <a:latin typeface="Arial" panose="020B0604020202020204" pitchFamily="34" charset="0"/>
              <a:cs typeface="Arial" panose="020B0604020202020204" pitchFamily="34" charset="0"/>
            </a:rPr>
            <a:t>Browse members’ profiles</a:t>
          </a:r>
        </a:p>
      </dsp:txBody>
      <dsp:txXfrm>
        <a:off x="1844063" y="415202"/>
        <a:ext cx="706832" cy="353258"/>
      </dsp:txXfrm>
    </dsp:sp>
    <dsp:sp modelId="{95A6D707-A0AA-42AE-964A-99E054AB4DBA}">
      <dsp:nvSpPr>
        <dsp:cNvPr id="0" name=""/>
        <dsp:cNvSpPr/>
      </dsp:nvSpPr>
      <dsp:spPr>
        <a:xfrm>
          <a:off x="1224217" y="727777"/>
          <a:ext cx="1266596" cy="1266659"/>
        </a:xfrm>
        <a:prstGeom prst="leftCircularArrow">
          <a:avLst>
            <a:gd name="adj1" fmla="val 10980"/>
            <a:gd name="adj2" fmla="val 1142322"/>
            <a:gd name="adj3" fmla="val 6300000"/>
            <a:gd name="adj4" fmla="val 18900000"/>
            <a:gd name="adj5" fmla="val 12500"/>
          </a:avLst>
        </a:prstGeom>
        <a:solidFill>
          <a:schemeClr val="accent5">
            <a:hueOff val="-1689636"/>
            <a:satOff val="-4355"/>
            <a:lumOff val="-29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BAF6476-80DC-4AF4-85ED-11F36C1801DE}">
      <dsp:nvSpPr>
        <dsp:cNvPr id="0" name=""/>
        <dsp:cNvSpPr/>
      </dsp:nvSpPr>
      <dsp:spPr>
        <a:xfrm>
          <a:off x="1325554" y="1188157"/>
          <a:ext cx="1060594" cy="35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rgbClr val="104D55"/>
              </a:solidFill>
              <a:latin typeface="Arial" panose="020B0604020202020204" pitchFamily="34" charset="0"/>
              <a:cs typeface="Arial" panose="020B0604020202020204" pitchFamily="34" charset="0"/>
            </a:rPr>
            <a:t>Identify collaborations</a:t>
          </a:r>
        </a:p>
      </dsp:txBody>
      <dsp:txXfrm>
        <a:off x="1325554" y="1188157"/>
        <a:ext cx="1060594" cy="353258"/>
      </dsp:txXfrm>
    </dsp:sp>
    <dsp:sp modelId="{30517EF4-44B7-458F-A113-14B7D52F1F8F}">
      <dsp:nvSpPr>
        <dsp:cNvPr id="0" name=""/>
        <dsp:cNvSpPr/>
      </dsp:nvSpPr>
      <dsp:spPr>
        <a:xfrm>
          <a:off x="1576088" y="1458825"/>
          <a:ext cx="1266596" cy="1266659"/>
        </a:xfrm>
        <a:prstGeom prst="circularArrow">
          <a:avLst>
            <a:gd name="adj1" fmla="val 10980"/>
            <a:gd name="adj2" fmla="val 1142322"/>
            <a:gd name="adj3" fmla="val 4500000"/>
            <a:gd name="adj4" fmla="val 13500000"/>
            <a:gd name="adj5" fmla="val 12500"/>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60909FD9-5728-4435-9D5F-FAC40AEFF566}">
      <dsp:nvSpPr>
        <dsp:cNvPr id="0" name=""/>
        <dsp:cNvSpPr/>
      </dsp:nvSpPr>
      <dsp:spPr>
        <a:xfrm>
          <a:off x="1873149" y="1891034"/>
          <a:ext cx="706832" cy="35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rgbClr val="104D55"/>
              </a:solidFill>
              <a:latin typeface="Arial" panose="020B0604020202020204" pitchFamily="34" charset="0"/>
              <a:cs typeface="Arial" panose="020B0604020202020204" pitchFamily="34" charset="0"/>
            </a:rPr>
            <a:t>Connect through the platform</a:t>
          </a:r>
        </a:p>
      </dsp:txBody>
      <dsp:txXfrm>
        <a:off x="1873149" y="1891034"/>
        <a:ext cx="706832" cy="353258"/>
      </dsp:txXfrm>
    </dsp:sp>
    <dsp:sp modelId="{C4C55C37-EB9C-42AE-88E5-B58D7AA18F19}">
      <dsp:nvSpPr>
        <dsp:cNvPr id="0" name=""/>
        <dsp:cNvSpPr/>
      </dsp:nvSpPr>
      <dsp:spPr>
        <a:xfrm>
          <a:off x="1224217" y="2187829"/>
          <a:ext cx="1266596" cy="1266659"/>
        </a:xfrm>
        <a:prstGeom prst="leftCircularArrow">
          <a:avLst>
            <a:gd name="adj1" fmla="val 10980"/>
            <a:gd name="adj2" fmla="val 1142322"/>
            <a:gd name="adj3" fmla="val 6300000"/>
            <a:gd name="adj4" fmla="val 18900000"/>
            <a:gd name="adj5" fmla="val 12500"/>
          </a:avLst>
        </a:prstGeom>
        <a:solidFill>
          <a:schemeClr val="accent5">
            <a:hueOff val="-5068907"/>
            <a:satOff val="-13064"/>
            <a:lumOff val="-8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3DC57B8-2FE4-49F7-BD50-E208C0DC34C8}">
      <dsp:nvSpPr>
        <dsp:cNvPr id="0" name=""/>
        <dsp:cNvSpPr/>
      </dsp:nvSpPr>
      <dsp:spPr>
        <a:xfrm>
          <a:off x="1502435" y="2646574"/>
          <a:ext cx="706832" cy="35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rgbClr val="104D55"/>
              </a:solidFill>
              <a:latin typeface="Arial" panose="020B0604020202020204" pitchFamily="34" charset="0"/>
              <a:cs typeface="Arial" panose="020B0604020202020204" pitchFamily="34" charset="0"/>
            </a:rPr>
            <a:t>Exchange knowledge &amp; experiences</a:t>
          </a:r>
        </a:p>
      </dsp:txBody>
      <dsp:txXfrm>
        <a:off x="1502435" y="2646574"/>
        <a:ext cx="706832" cy="353258"/>
      </dsp:txXfrm>
    </dsp:sp>
    <dsp:sp modelId="{5566ED94-9081-4D46-AD03-B01A2E4D3204}">
      <dsp:nvSpPr>
        <dsp:cNvPr id="0" name=""/>
        <dsp:cNvSpPr/>
      </dsp:nvSpPr>
      <dsp:spPr>
        <a:xfrm>
          <a:off x="1666135" y="2999832"/>
          <a:ext cx="1088165" cy="1088804"/>
        </a:xfrm>
        <a:prstGeom prst="blockArc">
          <a:avLst>
            <a:gd name="adj1" fmla="val 13500000"/>
            <a:gd name="adj2" fmla="val 10800000"/>
            <a:gd name="adj3" fmla="val 12740"/>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76950CD-7E94-41C1-9E36-97B7BEAED41F}">
      <dsp:nvSpPr>
        <dsp:cNvPr id="0" name=""/>
        <dsp:cNvSpPr/>
      </dsp:nvSpPr>
      <dsp:spPr>
        <a:xfrm>
          <a:off x="1855733" y="3375987"/>
          <a:ext cx="706832" cy="353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a:solidFill>
                <a:srgbClr val="104D55"/>
              </a:solidFill>
              <a:latin typeface="Arial" panose="020B0604020202020204" pitchFamily="34" charset="0"/>
              <a:cs typeface="Arial" panose="020B0604020202020204" pitchFamily="34" charset="0"/>
            </a:rPr>
            <a:t>Build successful partnerships across the EU!</a:t>
          </a:r>
        </a:p>
      </dsp:txBody>
      <dsp:txXfrm>
        <a:off x="1855733" y="3375987"/>
        <a:ext cx="706832" cy="353258"/>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86BC3-C12C-40A0-B144-5852B04B6B4D}"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AF1F9-6B53-43ED-9357-649915CAAA97}" type="slidenum">
              <a:rPr lang="en-US" smtClean="0"/>
              <a:t>‹#›</a:t>
            </a:fld>
            <a:endParaRPr lang="en-US"/>
          </a:p>
        </p:txBody>
      </p:sp>
    </p:spTree>
    <p:extLst>
      <p:ext uri="{BB962C8B-B14F-4D97-AF65-F5344CB8AC3E}">
        <p14:creationId xmlns:p14="http://schemas.microsoft.com/office/powerpoint/2010/main" val="4173471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66AC5-7FB1-F441-8605-F91F1291C1C6}" type="slidenum">
              <a:rPr kumimoji="0" lang="en-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3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66AC5-7FB1-F441-8605-F91F1291C1C6}" type="slidenum">
              <a:rPr kumimoji="0" lang="en-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9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3AF1F9-6B53-43ED-9357-649915CAAA97}" type="slidenum">
              <a:rPr lang="en-US" smtClean="0"/>
              <a:t>8</a:t>
            </a:fld>
            <a:endParaRPr lang="en-US"/>
          </a:p>
        </p:txBody>
      </p:sp>
    </p:spTree>
    <p:extLst>
      <p:ext uri="{BB962C8B-B14F-4D97-AF65-F5344CB8AC3E}">
        <p14:creationId xmlns:p14="http://schemas.microsoft.com/office/powerpoint/2010/main" val="301954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FC6C-57EC-515F-5F00-DD2274A90C6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FFD0E437-7C68-45F9-0119-89EC290E60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3244D61F-968D-6697-E803-97A5E1C1CEE4}"/>
              </a:ext>
            </a:extLst>
          </p:cNvPr>
          <p:cNvSpPr>
            <a:spLocks noGrp="1"/>
          </p:cNvSpPr>
          <p:nvPr>
            <p:ph type="dt" sz="half" idx="10"/>
          </p:nvPr>
        </p:nvSpPr>
        <p:spPr/>
        <p:txBody>
          <a:bodyPr/>
          <a:lstStyle/>
          <a:p>
            <a:fld id="{C7A872E7-C7E7-EF41-A5A0-10F1534564F6}" type="datetimeFigureOut">
              <a:rPr lang="en-GR" smtClean="0"/>
              <a:t>06/10/2024</a:t>
            </a:fld>
            <a:endParaRPr lang="en-GR"/>
          </a:p>
        </p:txBody>
      </p:sp>
      <p:sp>
        <p:nvSpPr>
          <p:cNvPr id="5" name="Footer Placeholder 4">
            <a:extLst>
              <a:ext uri="{FF2B5EF4-FFF2-40B4-BE49-F238E27FC236}">
                <a16:creationId xmlns:a16="http://schemas.microsoft.com/office/drawing/2014/main" id="{D828E269-0E6E-EED7-D645-5CEB59D24C3A}"/>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0398CCEE-87F5-9851-8985-BE4F25DA6A16}"/>
              </a:ext>
            </a:extLst>
          </p:cNvPr>
          <p:cNvSpPr>
            <a:spLocks noGrp="1"/>
          </p:cNvSpPr>
          <p:nvPr>
            <p:ph type="sldNum" sz="quarter" idx="12"/>
          </p:nvPr>
        </p:nvSpPr>
        <p:spPr/>
        <p:txBody>
          <a:bodyPr/>
          <a:lstStyle/>
          <a:p>
            <a:fld id="{CA9ED3AD-4EED-CF4F-B030-303EAC0FB6EC}" type="slidenum">
              <a:rPr lang="en-GR" smtClean="0"/>
              <a:t>‹#›</a:t>
            </a:fld>
            <a:endParaRPr lang="en-GR"/>
          </a:p>
        </p:txBody>
      </p:sp>
    </p:spTree>
    <p:extLst>
      <p:ext uri="{BB962C8B-B14F-4D97-AF65-F5344CB8AC3E}">
        <p14:creationId xmlns:p14="http://schemas.microsoft.com/office/powerpoint/2010/main" val="369627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1893-5C76-9430-4CED-12AD96415C7F}"/>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DB610BF-09B3-76E2-35D6-A9CB7032A2E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AE723D13-D32E-430D-CA97-364A17343E7D}"/>
              </a:ext>
            </a:extLst>
          </p:cNvPr>
          <p:cNvSpPr>
            <a:spLocks noGrp="1"/>
          </p:cNvSpPr>
          <p:nvPr>
            <p:ph type="dt" sz="half" idx="10"/>
          </p:nvPr>
        </p:nvSpPr>
        <p:spPr/>
        <p:txBody>
          <a:bodyPr/>
          <a:lstStyle/>
          <a:p>
            <a:fld id="{C7A872E7-C7E7-EF41-A5A0-10F1534564F6}" type="datetimeFigureOut">
              <a:rPr lang="en-GR" smtClean="0"/>
              <a:t>06/10/2024</a:t>
            </a:fld>
            <a:endParaRPr lang="en-GR"/>
          </a:p>
        </p:txBody>
      </p:sp>
      <p:sp>
        <p:nvSpPr>
          <p:cNvPr id="5" name="Footer Placeholder 4">
            <a:extLst>
              <a:ext uri="{FF2B5EF4-FFF2-40B4-BE49-F238E27FC236}">
                <a16:creationId xmlns:a16="http://schemas.microsoft.com/office/drawing/2014/main" id="{12DFDA18-CD47-9D08-C9C1-5FDFE20D3F54}"/>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B0830D3C-6AAE-B667-E773-B82537533CE7}"/>
              </a:ext>
            </a:extLst>
          </p:cNvPr>
          <p:cNvSpPr>
            <a:spLocks noGrp="1"/>
          </p:cNvSpPr>
          <p:nvPr>
            <p:ph type="sldNum" sz="quarter" idx="12"/>
          </p:nvPr>
        </p:nvSpPr>
        <p:spPr/>
        <p:txBody>
          <a:bodyPr/>
          <a:lstStyle/>
          <a:p>
            <a:fld id="{CA9ED3AD-4EED-CF4F-B030-303EAC0FB6EC}" type="slidenum">
              <a:rPr lang="en-GR" smtClean="0"/>
              <a:t>‹#›</a:t>
            </a:fld>
            <a:endParaRPr lang="en-GR"/>
          </a:p>
        </p:txBody>
      </p:sp>
    </p:spTree>
    <p:extLst>
      <p:ext uri="{BB962C8B-B14F-4D97-AF65-F5344CB8AC3E}">
        <p14:creationId xmlns:p14="http://schemas.microsoft.com/office/powerpoint/2010/main" val="1280010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6E41D-2A9D-1DBE-C28F-B9DB0779C52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FBB21C77-EBE7-4D02-661A-8DAEBF662D1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A69F6886-4347-FB90-7883-1503AE4D944F}"/>
              </a:ext>
            </a:extLst>
          </p:cNvPr>
          <p:cNvSpPr>
            <a:spLocks noGrp="1"/>
          </p:cNvSpPr>
          <p:nvPr>
            <p:ph type="dt" sz="half" idx="10"/>
          </p:nvPr>
        </p:nvSpPr>
        <p:spPr/>
        <p:txBody>
          <a:bodyPr/>
          <a:lstStyle/>
          <a:p>
            <a:fld id="{C7A872E7-C7E7-EF41-A5A0-10F1534564F6}" type="datetimeFigureOut">
              <a:rPr lang="en-GR" smtClean="0"/>
              <a:t>06/10/2024</a:t>
            </a:fld>
            <a:endParaRPr lang="en-GR"/>
          </a:p>
        </p:txBody>
      </p:sp>
      <p:sp>
        <p:nvSpPr>
          <p:cNvPr id="5" name="Footer Placeholder 4">
            <a:extLst>
              <a:ext uri="{FF2B5EF4-FFF2-40B4-BE49-F238E27FC236}">
                <a16:creationId xmlns:a16="http://schemas.microsoft.com/office/drawing/2014/main" id="{4087CFF8-CAEF-E218-79CD-2C5F4A52D4B6}"/>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55A3E797-3291-905F-8869-28340B8B264D}"/>
              </a:ext>
            </a:extLst>
          </p:cNvPr>
          <p:cNvSpPr>
            <a:spLocks noGrp="1"/>
          </p:cNvSpPr>
          <p:nvPr>
            <p:ph type="sldNum" sz="quarter" idx="12"/>
          </p:nvPr>
        </p:nvSpPr>
        <p:spPr/>
        <p:txBody>
          <a:bodyPr/>
          <a:lstStyle/>
          <a:p>
            <a:fld id="{CA9ED3AD-4EED-CF4F-B030-303EAC0FB6EC}" type="slidenum">
              <a:rPr lang="en-GR" smtClean="0"/>
              <a:t>‹#›</a:t>
            </a:fld>
            <a:endParaRPr lang="en-GR"/>
          </a:p>
        </p:txBody>
      </p:sp>
    </p:spTree>
    <p:extLst>
      <p:ext uri="{BB962C8B-B14F-4D97-AF65-F5344CB8AC3E}">
        <p14:creationId xmlns:p14="http://schemas.microsoft.com/office/powerpoint/2010/main" val="337652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72C2-A9BC-29BE-39FF-72DEAE90B592}"/>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E6E55B70-2BDE-A8A9-B024-E3B7402B744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004A7E3C-ECD4-93C4-5356-9360F8E04B86}"/>
              </a:ext>
            </a:extLst>
          </p:cNvPr>
          <p:cNvSpPr>
            <a:spLocks noGrp="1"/>
          </p:cNvSpPr>
          <p:nvPr>
            <p:ph type="dt" sz="half" idx="10"/>
          </p:nvPr>
        </p:nvSpPr>
        <p:spPr/>
        <p:txBody>
          <a:bodyPr/>
          <a:lstStyle/>
          <a:p>
            <a:fld id="{C7A872E7-C7E7-EF41-A5A0-10F1534564F6}" type="datetimeFigureOut">
              <a:rPr lang="en-GR" smtClean="0"/>
              <a:t>06/10/2024</a:t>
            </a:fld>
            <a:endParaRPr lang="en-GR"/>
          </a:p>
        </p:txBody>
      </p:sp>
      <p:sp>
        <p:nvSpPr>
          <p:cNvPr id="5" name="Footer Placeholder 4">
            <a:extLst>
              <a:ext uri="{FF2B5EF4-FFF2-40B4-BE49-F238E27FC236}">
                <a16:creationId xmlns:a16="http://schemas.microsoft.com/office/drawing/2014/main" id="{5D352FE4-80CC-E3D3-52BC-39AB48BE6C80}"/>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D121E563-2003-8274-D27B-1259CA520CB3}"/>
              </a:ext>
            </a:extLst>
          </p:cNvPr>
          <p:cNvSpPr>
            <a:spLocks noGrp="1"/>
          </p:cNvSpPr>
          <p:nvPr>
            <p:ph type="sldNum" sz="quarter" idx="12"/>
          </p:nvPr>
        </p:nvSpPr>
        <p:spPr/>
        <p:txBody>
          <a:bodyPr/>
          <a:lstStyle/>
          <a:p>
            <a:fld id="{CA9ED3AD-4EED-CF4F-B030-303EAC0FB6EC}" type="slidenum">
              <a:rPr lang="en-GR" smtClean="0"/>
              <a:t>‹#›</a:t>
            </a:fld>
            <a:endParaRPr lang="en-GR"/>
          </a:p>
        </p:txBody>
      </p:sp>
    </p:spTree>
    <p:extLst>
      <p:ext uri="{BB962C8B-B14F-4D97-AF65-F5344CB8AC3E}">
        <p14:creationId xmlns:p14="http://schemas.microsoft.com/office/powerpoint/2010/main" val="242412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D514F-0A61-614A-40FE-F8C3A4EBFFC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0990795A-6913-FA85-8EF9-AE015F3D6F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715DCC9-9419-4920-060D-D09FABCB67AC}"/>
              </a:ext>
            </a:extLst>
          </p:cNvPr>
          <p:cNvSpPr>
            <a:spLocks noGrp="1"/>
          </p:cNvSpPr>
          <p:nvPr>
            <p:ph type="dt" sz="half" idx="10"/>
          </p:nvPr>
        </p:nvSpPr>
        <p:spPr/>
        <p:txBody>
          <a:bodyPr/>
          <a:lstStyle/>
          <a:p>
            <a:fld id="{C7A872E7-C7E7-EF41-A5A0-10F1534564F6}" type="datetimeFigureOut">
              <a:rPr lang="en-GR" smtClean="0"/>
              <a:t>06/10/2024</a:t>
            </a:fld>
            <a:endParaRPr lang="en-GR"/>
          </a:p>
        </p:txBody>
      </p:sp>
      <p:sp>
        <p:nvSpPr>
          <p:cNvPr id="5" name="Footer Placeholder 4">
            <a:extLst>
              <a:ext uri="{FF2B5EF4-FFF2-40B4-BE49-F238E27FC236}">
                <a16:creationId xmlns:a16="http://schemas.microsoft.com/office/drawing/2014/main" id="{30B54058-0C55-D2F7-CD27-59898442CA7C}"/>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31D603B9-30AA-F4A4-B288-B56FC02A5FC1}"/>
              </a:ext>
            </a:extLst>
          </p:cNvPr>
          <p:cNvSpPr>
            <a:spLocks noGrp="1"/>
          </p:cNvSpPr>
          <p:nvPr>
            <p:ph type="sldNum" sz="quarter" idx="12"/>
          </p:nvPr>
        </p:nvSpPr>
        <p:spPr/>
        <p:txBody>
          <a:bodyPr/>
          <a:lstStyle/>
          <a:p>
            <a:fld id="{CA9ED3AD-4EED-CF4F-B030-303EAC0FB6EC}" type="slidenum">
              <a:rPr lang="en-GR" smtClean="0"/>
              <a:t>‹#›</a:t>
            </a:fld>
            <a:endParaRPr lang="en-GR"/>
          </a:p>
        </p:txBody>
      </p:sp>
    </p:spTree>
    <p:extLst>
      <p:ext uri="{BB962C8B-B14F-4D97-AF65-F5344CB8AC3E}">
        <p14:creationId xmlns:p14="http://schemas.microsoft.com/office/powerpoint/2010/main" val="99317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B6A7-4E60-3F4C-DEFA-10B31222058B}"/>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CA758B2-7910-7CA1-07C2-7FD6EB3BC13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096FC963-715A-18B1-2E99-0E183D872D0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128BFF24-91A0-AD73-900D-04237D450507}"/>
              </a:ext>
            </a:extLst>
          </p:cNvPr>
          <p:cNvSpPr>
            <a:spLocks noGrp="1"/>
          </p:cNvSpPr>
          <p:nvPr>
            <p:ph type="dt" sz="half" idx="10"/>
          </p:nvPr>
        </p:nvSpPr>
        <p:spPr/>
        <p:txBody>
          <a:bodyPr/>
          <a:lstStyle/>
          <a:p>
            <a:fld id="{C7A872E7-C7E7-EF41-A5A0-10F1534564F6}" type="datetimeFigureOut">
              <a:rPr lang="en-GR" smtClean="0"/>
              <a:t>06/10/2024</a:t>
            </a:fld>
            <a:endParaRPr lang="en-GR"/>
          </a:p>
        </p:txBody>
      </p:sp>
      <p:sp>
        <p:nvSpPr>
          <p:cNvPr id="6" name="Footer Placeholder 5">
            <a:extLst>
              <a:ext uri="{FF2B5EF4-FFF2-40B4-BE49-F238E27FC236}">
                <a16:creationId xmlns:a16="http://schemas.microsoft.com/office/drawing/2014/main" id="{EE191A40-656E-8C75-C39D-7FFC98E71E51}"/>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1361DC82-70BF-4C6B-B3F2-A525AC544EFC}"/>
              </a:ext>
            </a:extLst>
          </p:cNvPr>
          <p:cNvSpPr>
            <a:spLocks noGrp="1"/>
          </p:cNvSpPr>
          <p:nvPr>
            <p:ph type="sldNum" sz="quarter" idx="12"/>
          </p:nvPr>
        </p:nvSpPr>
        <p:spPr/>
        <p:txBody>
          <a:bodyPr/>
          <a:lstStyle/>
          <a:p>
            <a:fld id="{CA9ED3AD-4EED-CF4F-B030-303EAC0FB6EC}" type="slidenum">
              <a:rPr lang="en-GR" smtClean="0"/>
              <a:t>‹#›</a:t>
            </a:fld>
            <a:endParaRPr lang="en-GR"/>
          </a:p>
        </p:txBody>
      </p:sp>
    </p:spTree>
    <p:extLst>
      <p:ext uri="{BB962C8B-B14F-4D97-AF65-F5344CB8AC3E}">
        <p14:creationId xmlns:p14="http://schemas.microsoft.com/office/powerpoint/2010/main" val="403307740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CFE0E-616C-C58D-2A14-514543D55E00}"/>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4FD1B0F8-6B72-1F32-1461-9AB852DE7E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A775CA-59B8-5B85-9B2F-1EEDC0136D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B46455CE-F27D-18AF-E52F-EBAED1616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05FB239-A19F-8873-C34B-7EDC02A5D86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16A6236D-3F37-8E3C-7C90-29A5A362883A}"/>
              </a:ext>
            </a:extLst>
          </p:cNvPr>
          <p:cNvSpPr>
            <a:spLocks noGrp="1"/>
          </p:cNvSpPr>
          <p:nvPr>
            <p:ph type="dt" sz="half" idx="10"/>
          </p:nvPr>
        </p:nvSpPr>
        <p:spPr/>
        <p:txBody>
          <a:bodyPr/>
          <a:lstStyle/>
          <a:p>
            <a:fld id="{C7A872E7-C7E7-EF41-A5A0-10F1534564F6}" type="datetimeFigureOut">
              <a:rPr lang="en-GR" smtClean="0"/>
              <a:t>06/10/2024</a:t>
            </a:fld>
            <a:endParaRPr lang="en-GR"/>
          </a:p>
        </p:txBody>
      </p:sp>
      <p:sp>
        <p:nvSpPr>
          <p:cNvPr id="8" name="Footer Placeholder 7">
            <a:extLst>
              <a:ext uri="{FF2B5EF4-FFF2-40B4-BE49-F238E27FC236}">
                <a16:creationId xmlns:a16="http://schemas.microsoft.com/office/drawing/2014/main" id="{0FAD553C-FAA4-E91F-35D6-EFE05957D808}"/>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AF64F977-5580-7D76-65EC-AFE22192D6BB}"/>
              </a:ext>
            </a:extLst>
          </p:cNvPr>
          <p:cNvSpPr>
            <a:spLocks noGrp="1"/>
          </p:cNvSpPr>
          <p:nvPr>
            <p:ph type="sldNum" sz="quarter" idx="12"/>
          </p:nvPr>
        </p:nvSpPr>
        <p:spPr/>
        <p:txBody>
          <a:bodyPr/>
          <a:lstStyle/>
          <a:p>
            <a:fld id="{CA9ED3AD-4EED-CF4F-B030-303EAC0FB6EC}" type="slidenum">
              <a:rPr lang="en-GR" smtClean="0"/>
              <a:t>‹#›</a:t>
            </a:fld>
            <a:endParaRPr lang="en-GR"/>
          </a:p>
        </p:txBody>
      </p:sp>
    </p:spTree>
    <p:extLst>
      <p:ext uri="{BB962C8B-B14F-4D97-AF65-F5344CB8AC3E}">
        <p14:creationId xmlns:p14="http://schemas.microsoft.com/office/powerpoint/2010/main" val="352703382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7B91F-EE81-B82A-D3D3-B4FD13B445B6}"/>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4A2E9F2C-EEA9-F8D0-7A9D-934025F545D8}"/>
              </a:ext>
            </a:extLst>
          </p:cNvPr>
          <p:cNvSpPr>
            <a:spLocks noGrp="1"/>
          </p:cNvSpPr>
          <p:nvPr>
            <p:ph type="dt" sz="half" idx="10"/>
          </p:nvPr>
        </p:nvSpPr>
        <p:spPr/>
        <p:txBody>
          <a:bodyPr/>
          <a:lstStyle/>
          <a:p>
            <a:fld id="{C7A872E7-C7E7-EF41-A5A0-10F1534564F6}" type="datetimeFigureOut">
              <a:rPr lang="en-GR" smtClean="0"/>
              <a:t>06/10/2024</a:t>
            </a:fld>
            <a:endParaRPr lang="en-GR"/>
          </a:p>
        </p:txBody>
      </p:sp>
      <p:sp>
        <p:nvSpPr>
          <p:cNvPr id="4" name="Footer Placeholder 3">
            <a:extLst>
              <a:ext uri="{FF2B5EF4-FFF2-40B4-BE49-F238E27FC236}">
                <a16:creationId xmlns:a16="http://schemas.microsoft.com/office/drawing/2014/main" id="{0F150AE8-527E-636D-B084-E9E83E5DFE3D}"/>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2E9C411E-D4E0-CD84-92CB-971D7B0A9FE5}"/>
              </a:ext>
            </a:extLst>
          </p:cNvPr>
          <p:cNvSpPr>
            <a:spLocks noGrp="1"/>
          </p:cNvSpPr>
          <p:nvPr>
            <p:ph type="sldNum" sz="quarter" idx="12"/>
          </p:nvPr>
        </p:nvSpPr>
        <p:spPr/>
        <p:txBody>
          <a:bodyPr/>
          <a:lstStyle/>
          <a:p>
            <a:fld id="{CA9ED3AD-4EED-CF4F-B030-303EAC0FB6EC}" type="slidenum">
              <a:rPr lang="en-GR" smtClean="0"/>
              <a:t>‹#›</a:t>
            </a:fld>
            <a:endParaRPr lang="en-GR"/>
          </a:p>
        </p:txBody>
      </p:sp>
    </p:spTree>
    <p:extLst>
      <p:ext uri="{BB962C8B-B14F-4D97-AF65-F5344CB8AC3E}">
        <p14:creationId xmlns:p14="http://schemas.microsoft.com/office/powerpoint/2010/main" val="267291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3F0F58-2A33-EAFF-EB2A-2C2FB904A4EC}"/>
              </a:ext>
            </a:extLst>
          </p:cNvPr>
          <p:cNvSpPr>
            <a:spLocks noGrp="1"/>
          </p:cNvSpPr>
          <p:nvPr>
            <p:ph type="dt" sz="half" idx="10"/>
          </p:nvPr>
        </p:nvSpPr>
        <p:spPr/>
        <p:txBody>
          <a:bodyPr/>
          <a:lstStyle/>
          <a:p>
            <a:fld id="{C7A872E7-C7E7-EF41-A5A0-10F1534564F6}" type="datetimeFigureOut">
              <a:rPr lang="en-GR" smtClean="0"/>
              <a:t>06/10/2024</a:t>
            </a:fld>
            <a:endParaRPr lang="en-GR"/>
          </a:p>
        </p:txBody>
      </p:sp>
      <p:sp>
        <p:nvSpPr>
          <p:cNvPr id="3" name="Footer Placeholder 2">
            <a:extLst>
              <a:ext uri="{FF2B5EF4-FFF2-40B4-BE49-F238E27FC236}">
                <a16:creationId xmlns:a16="http://schemas.microsoft.com/office/drawing/2014/main" id="{174FFF47-F4D2-EB85-DD5A-49A6E461CEFA}"/>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8867D60C-F365-E9CD-6349-1712F597973A}"/>
              </a:ext>
            </a:extLst>
          </p:cNvPr>
          <p:cNvSpPr>
            <a:spLocks noGrp="1"/>
          </p:cNvSpPr>
          <p:nvPr>
            <p:ph type="sldNum" sz="quarter" idx="12"/>
          </p:nvPr>
        </p:nvSpPr>
        <p:spPr/>
        <p:txBody>
          <a:bodyPr/>
          <a:lstStyle/>
          <a:p>
            <a:fld id="{CA9ED3AD-4EED-CF4F-B030-303EAC0FB6EC}" type="slidenum">
              <a:rPr lang="en-GR" smtClean="0"/>
              <a:t>‹#›</a:t>
            </a:fld>
            <a:endParaRPr lang="en-GR"/>
          </a:p>
        </p:txBody>
      </p:sp>
    </p:spTree>
    <p:extLst>
      <p:ext uri="{BB962C8B-B14F-4D97-AF65-F5344CB8AC3E}">
        <p14:creationId xmlns:p14="http://schemas.microsoft.com/office/powerpoint/2010/main" val="166673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2431-33A2-7DD8-98BB-884D2C4E6EB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B9AF962D-D6A5-F832-88E0-BBF4E30B93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C7EDDF16-9971-A411-5459-EA5D49BD8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EEF950F-9D26-DF20-B2FC-A70AC3DC3DEB}"/>
              </a:ext>
            </a:extLst>
          </p:cNvPr>
          <p:cNvSpPr>
            <a:spLocks noGrp="1"/>
          </p:cNvSpPr>
          <p:nvPr>
            <p:ph type="dt" sz="half" idx="10"/>
          </p:nvPr>
        </p:nvSpPr>
        <p:spPr/>
        <p:txBody>
          <a:bodyPr/>
          <a:lstStyle/>
          <a:p>
            <a:fld id="{C7A872E7-C7E7-EF41-A5A0-10F1534564F6}" type="datetimeFigureOut">
              <a:rPr lang="en-GR" smtClean="0"/>
              <a:t>06/10/2024</a:t>
            </a:fld>
            <a:endParaRPr lang="en-GR"/>
          </a:p>
        </p:txBody>
      </p:sp>
      <p:sp>
        <p:nvSpPr>
          <p:cNvPr id="6" name="Footer Placeholder 5">
            <a:extLst>
              <a:ext uri="{FF2B5EF4-FFF2-40B4-BE49-F238E27FC236}">
                <a16:creationId xmlns:a16="http://schemas.microsoft.com/office/drawing/2014/main" id="{F8B632CD-2090-2EC7-D927-AE53AF4991F0}"/>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1A25BD6D-28AA-1BC0-593D-A72068DD4F3B}"/>
              </a:ext>
            </a:extLst>
          </p:cNvPr>
          <p:cNvSpPr>
            <a:spLocks noGrp="1"/>
          </p:cNvSpPr>
          <p:nvPr>
            <p:ph type="sldNum" sz="quarter" idx="12"/>
          </p:nvPr>
        </p:nvSpPr>
        <p:spPr/>
        <p:txBody>
          <a:bodyPr/>
          <a:lstStyle/>
          <a:p>
            <a:fld id="{CA9ED3AD-4EED-CF4F-B030-303EAC0FB6EC}" type="slidenum">
              <a:rPr lang="en-GR" smtClean="0"/>
              <a:t>‹#›</a:t>
            </a:fld>
            <a:endParaRPr lang="en-GR"/>
          </a:p>
        </p:txBody>
      </p:sp>
    </p:spTree>
    <p:extLst>
      <p:ext uri="{BB962C8B-B14F-4D97-AF65-F5344CB8AC3E}">
        <p14:creationId xmlns:p14="http://schemas.microsoft.com/office/powerpoint/2010/main" val="10541326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060E7-7EB9-7C83-274E-119E6513BF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FD299EF3-D5DA-017B-5DF5-65E7ECF5A4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R"/>
          </a:p>
        </p:txBody>
      </p:sp>
      <p:sp>
        <p:nvSpPr>
          <p:cNvPr id="4" name="Text Placeholder 3">
            <a:extLst>
              <a:ext uri="{FF2B5EF4-FFF2-40B4-BE49-F238E27FC236}">
                <a16:creationId xmlns:a16="http://schemas.microsoft.com/office/drawing/2014/main" id="{5E6AE092-68E8-F9EF-0549-12A5F722A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F8C981-011E-2880-EA44-0232C40FA5E6}"/>
              </a:ext>
            </a:extLst>
          </p:cNvPr>
          <p:cNvSpPr>
            <a:spLocks noGrp="1"/>
          </p:cNvSpPr>
          <p:nvPr>
            <p:ph type="dt" sz="half" idx="10"/>
          </p:nvPr>
        </p:nvSpPr>
        <p:spPr/>
        <p:txBody>
          <a:bodyPr/>
          <a:lstStyle/>
          <a:p>
            <a:fld id="{C7A872E7-C7E7-EF41-A5A0-10F1534564F6}" type="datetimeFigureOut">
              <a:rPr lang="en-GR" smtClean="0"/>
              <a:t>06/10/2024</a:t>
            </a:fld>
            <a:endParaRPr lang="en-GR"/>
          </a:p>
        </p:txBody>
      </p:sp>
      <p:sp>
        <p:nvSpPr>
          <p:cNvPr id="6" name="Footer Placeholder 5">
            <a:extLst>
              <a:ext uri="{FF2B5EF4-FFF2-40B4-BE49-F238E27FC236}">
                <a16:creationId xmlns:a16="http://schemas.microsoft.com/office/drawing/2014/main" id="{963E0D52-C20C-9B44-818D-85C25B264B75}"/>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2C7B0047-3AE5-7DA9-AC5A-2D315C7799A5}"/>
              </a:ext>
            </a:extLst>
          </p:cNvPr>
          <p:cNvSpPr>
            <a:spLocks noGrp="1"/>
          </p:cNvSpPr>
          <p:nvPr>
            <p:ph type="sldNum" sz="quarter" idx="12"/>
          </p:nvPr>
        </p:nvSpPr>
        <p:spPr/>
        <p:txBody>
          <a:bodyPr/>
          <a:lstStyle/>
          <a:p>
            <a:fld id="{CA9ED3AD-4EED-CF4F-B030-303EAC0FB6EC}" type="slidenum">
              <a:rPr lang="en-GR" smtClean="0"/>
              <a:t>‹#›</a:t>
            </a:fld>
            <a:endParaRPr lang="en-GR"/>
          </a:p>
        </p:txBody>
      </p:sp>
    </p:spTree>
    <p:extLst>
      <p:ext uri="{BB962C8B-B14F-4D97-AF65-F5344CB8AC3E}">
        <p14:creationId xmlns:p14="http://schemas.microsoft.com/office/powerpoint/2010/main" val="4111398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071422-49D0-9248-CA0D-A509FA10C8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72533230-96AC-BDBB-2069-AF5F779DD4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43F1E03D-EA06-47F5-F16D-4934DD8B6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872E7-C7E7-EF41-A5A0-10F1534564F6}" type="datetimeFigureOut">
              <a:rPr lang="en-GR" smtClean="0"/>
              <a:t>06/10/2024</a:t>
            </a:fld>
            <a:endParaRPr lang="en-GR"/>
          </a:p>
        </p:txBody>
      </p:sp>
      <p:sp>
        <p:nvSpPr>
          <p:cNvPr id="5" name="Footer Placeholder 4">
            <a:extLst>
              <a:ext uri="{FF2B5EF4-FFF2-40B4-BE49-F238E27FC236}">
                <a16:creationId xmlns:a16="http://schemas.microsoft.com/office/drawing/2014/main" id="{68A43CBC-F0F9-D125-0282-50C2FA8C5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Slide Number Placeholder 5">
            <a:extLst>
              <a:ext uri="{FF2B5EF4-FFF2-40B4-BE49-F238E27FC236}">
                <a16:creationId xmlns:a16="http://schemas.microsoft.com/office/drawing/2014/main" id="{FCC76B21-9A54-A50A-E974-27F645455E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ED3AD-4EED-CF4F-B030-303EAC0FB6EC}" type="slidenum">
              <a:rPr lang="en-GR" smtClean="0"/>
              <a:t>‹#›</a:t>
            </a:fld>
            <a:endParaRPr lang="en-GR"/>
          </a:p>
        </p:txBody>
      </p:sp>
    </p:spTree>
    <p:extLst>
      <p:ext uri="{BB962C8B-B14F-4D97-AF65-F5344CB8AC3E}">
        <p14:creationId xmlns:p14="http://schemas.microsoft.com/office/powerpoint/2010/main" val="286533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public-buyers-community.ec.europa.eu/communities" TargetMode="External"/><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ublic-buyers-community.ec.europa.eu/news"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public-buyers-community.ec.europa.eu/events" TargetMode="External"/><Relationship Id="rId4" Type="http://schemas.openxmlformats.org/officeDocument/2006/relationships/hyperlink" Target="https://public-buyers-community.ec.europa.eu/resour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ur02.safelinks.protection.outlook.com/?url=https%3A%2F%2Feic.ec.europa.eu%2Fnews%2Feuropean-innovation-procurement-awards-winners-announced-belgian-presidency-conference-2024-03-20_en&amp;data=05%7C02%7CDafne.FOTA%40netcompany.com%7C1968d58e77454388941808dc75e51311%7C8f9b88a73f3e4be3aae42006d4c42306%7C1%7C0%7C638514873964184322%7CUnknown%7CTWFpbGZsb3d8eyJWIjoiMC4wLjAwMDAiLCJQIjoiV2luMzIiLCJBTiI6Ik1haWwiLCJXVCI6Mn0%3D%7C0%7C%7C%7C&amp;sdata=oA%2Bqslv208mdUjKWC8WlRFfSerLUChx9I5%2Bxafcw4TM%3D&amp;reserved=0"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public-buyers-community.ec.europa.eu/communities/bim-and-public-procurement"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A3DF62C-5953-A52E-AADC-67FF680E9368}"/>
              </a:ext>
            </a:extLst>
          </p:cNvPr>
          <p:cNvSpPr txBox="1">
            <a:spLocks/>
          </p:cNvSpPr>
          <p:nvPr/>
        </p:nvSpPr>
        <p:spPr>
          <a:xfrm>
            <a:off x="1307183" y="1291472"/>
            <a:ext cx="9144000" cy="3111955"/>
          </a:xfrm>
          <a:prstGeom prst="roundRect">
            <a:avLst>
              <a:gd name="adj" fmla="val 19173"/>
            </a:avLst>
          </a:prstGeom>
          <a:solidFill>
            <a:schemeClr val="bg1">
              <a:alpha val="84000"/>
            </a:schemeClr>
          </a:solidFill>
          <a:ln>
            <a:noFill/>
          </a:ln>
          <a:effectLst>
            <a:glow rad="139700">
              <a:srgbClr val="9CC563">
                <a:alpha val="30000"/>
              </a:srgbClr>
            </a:glow>
          </a:effectLst>
        </p:spPr>
        <p:txBody>
          <a:bodyPr vert="horz" wrap="square" lIns="288000" tIns="144000" rIns="144000" bIns="216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solidFill>
                  <a:srgbClr val="0070C0"/>
                </a:solidFill>
                <a:latin typeface="Arial"/>
                <a:cs typeface="Arial"/>
              </a:rPr>
              <a:t>Dear participants,</a:t>
            </a:r>
          </a:p>
          <a:p>
            <a:pPr marL="0" indent="0" algn="ctr">
              <a:lnSpc>
                <a:spcPct val="100000"/>
              </a:lnSpc>
              <a:spcBef>
                <a:spcPts val="0"/>
              </a:spcBef>
              <a:spcAft>
                <a:spcPts val="1800"/>
              </a:spcAft>
              <a:buFont typeface="Arial" panose="020B0604020202020204" pitchFamily="34" charset="0"/>
              <a:buNone/>
            </a:pPr>
            <a:r>
              <a:rPr lang="en-US" sz="2400" dirty="0">
                <a:solidFill>
                  <a:srgbClr val="0070C0"/>
                </a:solidFill>
                <a:latin typeface="Arial"/>
                <a:cs typeface="Arial"/>
              </a:rPr>
              <a:t>Welcome to the webinar session on the</a:t>
            </a:r>
            <a:br>
              <a:rPr lang="en-US" sz="2400" dirty="0">
                <a:solidFill>
                  <a:srgbClr val="0070C0"/>
                </a:solidFill>
                <a:latin typeface="Arial"/>
                <a:cs typeface="Arial"/>
              </a:rPr>
            </a:br>
            <a:br>
              <a:rPr lang="en-US" sz="2400" dirty="0">
                <a:solidFill>
                  <a:srgbClr val="0070C0"/>
                </a:solidFill>
                <a:latin typeface="Arial"/>
                <a:cs typeface="Arial"/>
              </a:rPr>
            </a:br>
            <a:r>
              <a:rPr lang="en-IE" sz="2400" dirty="0">
                <a:solidFill>
                  <a:schemeClr val="accent1">
                    <a:lumMod val="60000"/>
                    <a:lumOff val="40000"/>
                  </a:schemeClr>
                </a:solidFill>
                <a:latin typeface="Calibri" panose="020F0502020204030204" pitchFamily="34" charset="0"/>
                <a:ea typeface="DengXian" panose="020B0503020204020204" pitchFamily="2" charset="-122"/>
                <a:cs typeface="Times New Roman" panose="02020603050405020304" pitchFamily="18" charset="0"/>
              </a:rPr>
              <a:t>Introduction to </a:t>
            </a:r>
            <a:r>
              <a:rPr lang="en-GB" sz="2400" dirty="0">
                <a:solidFill>
                  <a:schemeClr val="accent1">
                    <a:lumMod val="60000"/>
                    <a:lumOff val="40000"/>
                  </a:schemeClr>
                </a:solidFill>
                <a:latin typeface="Calibri" panose="020F0502020204030204" pitchFamily="34" charset="0"/>
                <a:ea typeface="DengXian" panose="020B0503020204020204" pitchFamily="2" charset="-122"/>
                <a:cs typeface="Times New Roman" panose="02020603050405020304" pitchFamily="18" charset="0"/>
              </a:rPr>
              <a:t>Building Information Modelling (BIM) </a:t>
            </a:r>
            <a:br>
              <a:rPr lang="en-GB" sz="2400" dirty="0">
                <a:solidFill>
                  <a:schemeClr val="accent1">
                    <a:lumMod val="60000"/>
                    <a:lumOff val="40000"/>
                  </a:schemeClr>
                </a:solidFill>
                <a:latin typeface="Calibri" panose="020F0502020204030204" pitchFamily="34" charset="0"/>
                <a:ea typeface="DengXian" panose="020B0503020204020204" pitchFamily="2" charset="-122"/>
                <a:cs typeface="Times New Roman" panose="02020603050405020304" pitchFamily="18" charset="0"/>
              </a:rPr>
            </a:br>
            <a:r>
              <a:rPr lang="en-IE" sz="2400" dirty="0">
                <a:solidFill>
                  <a:schemeClr val="accent1">
                    <a:lumMod val="60000"/>
                    <a:lumOff val="40000"/>
                  </a:schemeClr>
                </a:solidFill>
                <a:latin typeface="Calibri" panose="020F0502020204030204" pitchFamily="34" charset="0"/>
                <a:ea typeface="DengXian" panose="020B0503020204020204" pitchFamily="2" charset="-122"/>
                <a:cs typeface="Times New Roman" panose="02020603050405020304" pitchFamily="18" charset="0"/>
              </a:rPr>
              <a:t>in procurement procedures</a:t>
            </a:r>
            <a:br>
              <a:rPr lang="en-IE" sz="2400" dirty="0">
                <a:solidFill>
                  <a:schemeClr val="accent1">
                    <a:lumMod val="60000"/>
                    <a:lumOff val="40000"/>
                  </a:schemeClr>
                </a:solidFill>
                <a:latin typeface="Calibri" panose="020F0502020204030204" pitchFamily="34" charset="0"/>
                <a:ea typeface="DengXian" panose="020B0503020204020204" pitchFamily="2" charset="-122"/>
                <a:cs typeface="Times New Roman" panose="02020603050405020304" pitchFamily="18" charset="0"/>
              </a:rPr>
            </a:br>
            <a:br>
              <a:rPr lang="en-US" sz="2400" dirty="0">
                <a:solidFill>
                  <a:schemeClr val="accent2">
                    <a:lumMod val="75000"/>
                  </a:schemeClr>
                </a:solidFill>
                <a:latin typeface="Arial"/>
                <a:cs typeface="Arial"/>
              </a:rPr>
            </a:br>
            <a:r>
              <a:rPr lang="en-US" sz="2000" dirty="0">
                <a:solidFill>
                  <a:srgbClr val="0070C0"/>
                </a:solidFill>
                <a:latin typeface="Arial"/>
                <a:cs typeface="Arial"/>
              </a:rPr>
              <a:t>Please be patient, the webinar will start at </a:t>
            </a:r>
            <a:br>
              <a:rPr lang="en-US" sz="2000" dirty="0">
                <a:latin typeface="Arial"/>
                <a:cs typeface="Arial"/>
              </a:rPr>
            </a:br>
            <a:r>
              <a:rPr lang="en-US" sz="2000" dirty="0">
                <a:solidFill>
                  <a:srgbClr val="0070C0"/>
                </a:solidFill>
                <a:latin typeface="Arial"/>
                <a:cs typeface="Arial"/>
              </a:rPr>
              <a:t>10:30 (CET).</a:t>
            </a:r>
            <a:endParaRPr 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22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4EB6A79-34CF-C9E1-F18E-F59AF5902981}"/>
              </a:ext>
            </a:extLst>
          </p:cNvPr>
          <p:cNvSpPr txBox="1">
            <a:spLocks/>
          </p:cNvSpPr>
          <p:nvPr/>
        </p:nvSpPr>
        <p:spPr bwMode="auto">
          <a:xfrm>
            <a:off x="2305993" y="4297496"/>
            <a:ext cx="5292013" cy="16201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3800" b="0">
                <a:solidFill>
                  <a:schemeClr val="tx1">
                    <a:lumMod val="85000"/>
                    <a:lumOff val="1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spcBef>
                <a:spcPts val="0"/>
              </a:spcBef>
              <a:spcAft>
                <a:spcPts val="0"/>
              </a:spcAft>
            </a:pPr>
            <a:endParaRPr lang="en-US" dirty="0">
              <a:effectLst/>
            </a:endParaRPr>
          </a:p>
          <a:p>
            <a:pPr marL="457200" marR="0" lvl="1" indent="0">
              <a:spcBef>
                <a:spcPts val="0"/>
              </a:spcBef>
              <a:spcAft>
                <a:spcPts val="0"/>
              </a:spcAft>
            </a:pPr>
            <a:r>
              <a:rPr lang="en-IE" sz="1800" dirty="0">
                <a:solidFill>
                  <a:schemeClr val="tx1">
                    <a:lumMod val="85000"/>
                    <a:lumOff val="15000"/>
                  </a:schemeClr>
                </a:solidFill>
                <a:latin typeface="Calibri" panose="020F0502020204030204" pitchFamily="34" charset="0"/>
                <a:cs typeface="+mj-cs"/>
              </a:rPr>
              <a:t>Ivo Locatelli </a:t>
            </a:r>
          </a:p>
          <a:p>
            <a:pPr marL="457200" marR="0" lvl="1" indent="0">
              <a:spcBef>
                <a:spcPts val="0"/>
              </a:spcBef>
              <a:spcAft>
                <a:spcPts val="0"/>
              </a:spcAft>
            </a:pPr>
            <a:r>
              <a:rPr lang="en-IE" sz="1600" b="0" dirty="0">
                <a:solidFill>
                  <a:srgbClr val="034EA2"/>
                </a:solidFill>
                <a:latin typeface="Arial"/>
                <a:cs typeface="Arial"/>
              </a:rPr>
              <a:t>Senior Expert, Team Leader </a:t>
            </a:r>
          </a:p>
          <a:p>
            <a:pPr marL="457200" marR="0" lvl="1" indent="0">
              <a:spcBef>
                <a:spcPts val="0"/>
              </a:spcBef>
              <a:spcAft>
                <a:spcPts val="0"/>
              </a:spcAft>
            </a:pPr>
            <a:r>
              <a:rPr lang="en-IE" sz="1600" b="0" dirty="0">
                <a:solidFill>
                  <a:srgbClr val="034EA2"/>
                </a:solidFill>
                <a:latin typeface="Arial"/>
                <a:cs typeface="Arial"/>
              </a:rPr>
              <a:t>DG GROW C2 </a:t>
            </a:r>
          </a:p>
          <a:p>
            <a:pPr marL="457200" marR="0" lvl="1" indent="0">
              <a:spcBef>
                <a:spcPts val="0"/>
              </a:spcBef>
              <a:spcAft>
                <a:spcPts val="0"/>
              </a:spcAft>
            </a:pPr>
            <a:r>
              <a:rPr lang="en-IE" sz="1600" b="0" dirty="0">
                <a:solidFill>
                  <a:srgbClr val="034EA2"/>
                </a:solidFill>
                <a:latin typeface="Arial"/>
                <a:cs typeface="Arial"/>
              </a:rPr>
              <a:t>Public Procurement Policy unit</a:t>
            </a:r>
          </a:p>
          <a:p>
            <a:pPr marL="457200" marR="0" lvl="1" indent="0">
              <a:spcBef>
                <a:spcPts val="0"/>
              </a:spcBef>
              <a:spcAft>
                <a:spcPts val="0"/>
              </a:spcAft>
            </a:pPr>
            <a:endParaRPr lang="en-IE" sz="1800" b="0" dirty="0">
              <a:solidFill>
                <a:schemeClr val="tx1">
                  <a:lumMod val="85000"/>
                  <a:lumOff val="15000"/>
                </a:schemeClr>
              </a:solidFill>
              <a:latin typeface="Calibri" panose="020F0502020204030204" pitchFamily="34" charset="0"/>
              <a:cs typeface="+mj-cs"/>
            </a:endParaRPr>
          </a:p>
          <a:p>
            <a:pPr marL="457200" marR="0" lvl="1" indent="0">
              <a:spcBef>
                <a:spcPts val="0"/>
              </a:spcBef>
              <a:spcAft>
                <a:spcPts val="0"/>
              </a:spcAft>
            </a:pPr>
            <a:endParaRPr lang="en-IE" sz="1800" b="0" dirty="0">
              <a:solidFill>
                <a:schemeClr val="tx1">
                  <a:lumMod val="85000"/>
                  <a:lumOff val="15000"/>
                </a:schemeClr>
              </a:solidFill>
              <a:latin typeface="Calibri" panose="020F0502020204030204" pitchFamily="34" charset="0"/>
              <a:cs typeface="+mj-cs"/>
            </a:endParaRPr>
          </a:p>
          <a:p>
            <a:pPr marL="457200" marR="0" lvl="1" indent="0">
              <a:spcBef>
                <a:spcPts val="0"/>
              </a:spcBef>
              <a:spcAft>
                <a:spcPts val="0"/>
              </a:spcAft>
            </a:pPr>
            <a:endParaRPr lang="en-US" sz="1800" b="0" dirty="0">
              <a:solidFill>
                <a:schemeClr val="tx1">
                  <a:lumMod val="85000"/>
                  <a:lumOff val="15000"/>
                </a:schemeClr>
              </a:solidFill>
              <a:latin typeface="Calibri" panose="020F0502020204030204" pitchFamily="34" charset="0"/>
              <a:cs typeface="+mj-cs"/>
            </a:endParaRPr>
          </a:p>
          <a:p>
            <a:pPr marL="457200" marR="0" lvl="1" indent="0">
              <a:spcBef>
                <a:spcPts val="0"/>
              </a:spcBef>
              <a:spcAft>
                <a:spcPts val="0"/>
              </a:spcAft>
            </a:pPr>
            <a:endParaRPr lang="en-IE" sz="1800" b="0" dirty="0">
              <a:solidFill>
                <a:schemeClr val="tx1">
                  <a:lumMod val="85000"/>
                  <a:lumOff val="15000"/>
                </a:schemeClr>
              </a:solidFill>
              <a:latin typeface="Calibri" panose="020F0502020204030204" pitchFamily="34" charset="0"/>
              <a:cs typeface="+mj-cs"/>
            </a:endParaRPr>
          </a:p>
        </p:txBody>
      </p:sp>
      <p:pic>
        <p:nvPicPr>
          <p:cNvPr id="3" name="Picture 2">
            <a:extLst>
              <a:ext uri="{FF2B5EF4-FFF2-40B4-BE49-F238E27FC236}">
                <a16:creationId xmlns:a16="http://schemas.microsoft.com/office/drawing/2014/main" id="{D209796D-8714-D32D-54E9-9DEE1646136C}"/>
              </a:ext>
            </a:extLst>
          </p:cNvPr>
          <p:cNvPicPr>
            <a:picLocks noChangeAspect="1"/>
          </p:cNvPicPr>
          <p:nvPr/>
        </p:nvPicPr>
        <p:blipFill rotWithShape="1">
          <a:blip r:embed="rId4"/>
          <a:srcRect l="67964" t="36151" r="9768" b="13265"/>
          <a:stretch/>
        </p:blipFill>
        <p:spPr>
          <a:xfrm>
            <a:off x="2852250" y="2823664"/>
            <a:ext cx="1580481" cy="2019504"/>
          </a:xfrm>
          <a:prstGeom prst="rect">
            <a:avLst/>
          </a:prstGeom>
        </p:spPr>
      </p:pic>
      <p:sp>
        <p:nvSpPr>
          <p:cNvPr id="4" name="Title 1">
            <a:extLst>
              <a:ext uri="{FF2B5EF4-FFF2-40B4-BE49-F238E27FC236}">
                <a16:creationId xmlns:a16="http://schemas.microsoft.com/office/drawing/2014/main" id="{365542E7-EFF4-086B-00EA-AF6990111F54}"/>
              </a:ext>
            </a:extLst>
          </p:cNvPr>
          <p:cNvSpPr txBox="1">
            <a:spLocks/>
          </p:cNvSpPr>
          <p:nvPr/>
        </p:nvSpPr>
        <p:spPr bwMode="auto">
          <a:xfrm>
            <a:off x="6522914" y="4884691"/>
            <a:ext cx="5292013"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3800" b="0">
                <a:solidFill>
                  <a:schemeClr val="tx1">
                    <a:lumMod val="85000"/>
                    <a:lumOff val="1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457200" marR="0" lvl="1" indent="0">
              <a:spcBef>
                <a:spcPts val="0"/>
              </a:spcBef>
              <a:spcAft>
                <a:spcPts val="0"/>
              </a:spcAft>
            </a:pPr>
            <a:r>
              <a:rPr lang="en-IE" sz="1800" dirty="0">
                <a:solidFill>
                  <a:schemeClr val="tx1">
                    <a:lumMod val="85000"/>
                    <a:lumOff val="15000"/>
                  </a:schemeClr>
                </a:solidFill>
                <a:latin typeface="Calibri" panose="020F0502020204030204" pitchFamily="34" charset="0"/>
                <a:cs typeface="+mj-cs"/>
              </a:rPr>
              <a:t>Marta </a:t>
            </a:r>
            <a:r>
              <a:rPr lang="en-IE" sz="1800" dirty="0" err="1">
                <a:solidFill>
                  <a:schemeClr val="tx1">
                    <a:lumMod val="85000"/>
                    <a:lumOff val="15000"/>
                  </a:schemeClr>
                </a:solidFill>
                <a:latin typeface="Calibri" panose="020F0502020204030204" pitchFamily="34" charset="0"/>
                <a:cs typeface="+mj-cs"/>
              </a:rPr>
              <a:t>Toporek</a:t>
            </a:r>
            <a:r>
              <a:rPr lang="en-IE" sz="1800" dirty="0">
                <a:solidFill>
                  <a:schemeClr val="tx1">
                    <a:lumMod val="85000"/>
                    <a:lumOff val="15000"/>
                  </a:schemeClr>
                </a:solidFill>
                <a:latin typeface="Calibri" panose="020F0502020204030204" pitchFamily="34" charset="0"/>
                <a:cs typeface="+mj-cs"/>
              </a:rPr>
              <a:t> </a:t>
            </a:r>
          </a:p>
          <a:p>
            <a:pPr marL="457200" lvl="1" indent="0">
              <a:spcBef>
                <a:spcPts val="0"/>
              </a:spcBef>
              <a:spcAft>
                <a:spcPts val="0"/>
              </a:spcAft>
            </a:pPr>
            <a:r>
              <a:rPr lang="en-IE" sz="1600" b="0" dirty="0">
                <a:solidFill>
                  <a:srgbClr val="034EA2"/>
                </a:solidFill>
                <a:latin typeface="Arial"/>
                <a:cs typeface="Arial"/>
              </a:rPr>
              <a:t>Legal and Policy Officer  </a:t>
            </a:r>
          </a:p>
          <a:p>
            <a:pPr marL="457200" lvl="1" indent="0">
              <a:spcBef>
                <a:spcPts val="0"/>
              </a:spcBef>
              <a:spcAft>
                <a:spcPts val="0"/>
              </a:spcAft>
            </a:pPr>
            <a:r>
              <a:rPr lang="en-IE" sz="1600" b="0" dirty="0">
                <a:solidFill>
                  <a:srgbClr val="034EA2"/>
                </a:solidFill>
                <a:latin typeface="Arial"/>
                <a:cs typeface="Arial"/>
              </a:rPr>
              <a:t>DG GROW C2 </a:t>
            </a:r>
          </a:p>
          <a:p>
            <a:pPr marL="457200" lvl="1" indent="0">
              <a:spcBef>
                <a:spcPts val="0"/>
              </a:spcBef>
              <a:spcAft>
                <a:spcPts val="0"/>
              </a:spcAft>
            </a:pPr>
            <a:r>
              <a:rPr lang="en-IE" sz="1600" b="0" dirty="0">
                <a:solidFill>
                  <a:srgbClr val="034EA2"/>
                </a:solidFill>
                <a:latin typeface="Arial"/>
                <a:cs typeface="Arial"/>
              </a:rPr>
              <a:t>Public Procurement Policy unit</a:t>
            </a:r>
            <a:endParaRPr lang="en-US" sz="1600" b="0" dirty="0">
              <a:solidFill>
                <a:srgbClr val="034EA2"/>
              </a:solidFill>
              <a:latin typeface="Arial"/>
              <a:cs typeface="Arial"/>
            </a:endParaRPr>
          </a:p>
        </p:txBody>
      </p:sp>
      <p:pic>
        <p:nvPicPr>
          <p:cNvPr id="1026" name="Picture 1" descr="Image en ligne">
            <a:extLst>
              <a:ext uri="{FF2B5EF4-FFF2-40B4-BE49-F238E27FC236}">
                <a16:creationId xmlns:a16="http://schemas.microsoft.com/office/drawing/2014/main" id="{77F94BDE-6F19-3478-E548-333491BEF4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9171" y="2823664"/>
            <a:ext cx="1754800" cy="201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52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E6992EA-5DA8-FEFF-BC8F-02F36BF86BD4}"/>
              </a:ext>
            </a:extLst>
          </p:cNvPr>
          <p:cNvSpPr txBox="1">
            <a:spLocks/>
          </p:cNvSpPr>
          <p:nvPr/>
        </p:nvSpPr>
        <p:spPr bwMode="auto">
          <a:xfrm>
            <a:off x="1578650" y="599266"/>
            <a:ext cx="4612011" cy="7581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kern="0" dirty="0">
                <a:solidFill>
                  <a:srgbClr val="3CC4C7"/>
                </a:solidFill>
                <a:latin typeface="Arial" panose="020B0604020202020204" pitchFamily="34" charset="0"/>
                <a:cs typeface="Arial" panose="020B0604020202020204" pitchFamily="34" charset="0"/>
              </a:rPr>
              <a:t>Webinar objectives</a:t>
            </a:r>
          </a:p>
        </p:txBody>
      </p:sp>
      <p:sp>
        <p:nvSpPr>
          <p:cNvPr id="2" name="Subtitle 2">
            <a:extLst>
              <a:ext uri="{FF2B5EF4-FFF2-40B4-BE49-F238E27FC236}">
                <a16:creationId xmlns:a16="http://schemas.microsoft.com/office/drawing/2014/main" id="{1E612E5B-BC58-B3E0-A3DF-3D5EB8EE3525}"/>
              </a:ext>
            </a:extLst>
          </p:cNvPr>
          <p:cNvSpPr txBox="1">
            <a:spLocks/>
          </p:cNvSpPr>
          <p:nvPr/>
        </p:nvSpPr>
        <p:spPr>
          <a:xfrm>
            <a:off x="1131216" y="1534539"/>
            <a:ext cx="10382841" cy="3462264"/>
          </a:xfrm>
          <a:prstGeom prst="roundRect">
            <a:avLst>
              <a:gd name="adj" fmla="val 4937"/>
            </a:avLst>
          </a:prstGeom>
          <a:solidFill>
            <a:schemeClr val="bg1">
              <a:alpha val="85000"/>
            </a:schemeClr>
          </a:solidFill>
          <a:ln w="15875">
            <a:noFill/>
          </a:ln>
          <a:effectLst>
            <a:outerShdw blurRad="165100" sx="102000" sy="102000" algn="ctr" rotWithShape="0">
              <a:srgbClr val="9CC563">
                <a:alpha val="68000"/>
              </a:srgbClr>
            </a:outerShdw>
          </a:effectLst>
        </p:spPr>
        <p:txBody>
          <a:bodyPr vert="horz" wrap="square" lIns="216000" tIns="216000" rIns="324000" bIns="252000" rtlCol="0" anchor="ctr">
            <a:spAutoFit/>
          </a:bodyPr>
          <a:lstStyle>
            <a:defPPr>
              <a:defRPr lang="en-US"/>
            </a:defPPr>
            <a:lvl1pPr marL="228600" indent="0" algn="l" defTabSz="914400" rtl="0" eaLnBrk="1" latinLnBrk="0" hangingPunct="1">
              <a:lnSpc>
                <a:spcPct val="90000"/>
              </a:lnSpc>
              <a:spcBef>
                <a:spcPts val="1000"/>
              </a:spcBef>
              <a:spcAft>
                <a:spcPts val="600"/>
              </a:spcAft>
              <a:buFont typeface="Arial" panose="020B0604020202020204" pitchFamily="34" charset="0"/>
              <a:buNone/>
              <a:defRPr sz="1400" kern="1200">
                <a:solidFill>
                  <a:srgbClr val="034EA2"/>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285750">
              <a:spcAft>
                <a:spcPts val="0"/>
              </a:spcAft>
              <a:buFont typeface="Wingdings" panose="05000000000000000000" pitchFamily="2" charset="2"/>
              <a:buChar char="ü"/>
              <a:defRPr/>
            </a:pPr>
            <a:r>
              <a:rPr lang="en-GB" sz="1600" dirty="0"/>
              <a:t>Foster the take up of BIM in public procurement contracts</a:t>
            </a:r>
            <a:endParaRPr lang="en-US" sz="1600" dirty="0"/>
          </a:p>
          <a:p>
            <a:pPr marL="514350" lvl="0" indent="-285750">
              <a:spcAft>
                <a:spcPts val="0"/>
              </a:spcAft>
              <a:buFont typeface="Wingdings" panose="05000000000000000000" pitchFamily="2" charset="2"/>
              <a:buChar char="ü"/>
              <a:defRPr/>
            </a:pPr>
            <a:r>
              <a:rPr lang="en-GB" sz="1600" dirty="0"/>
              <a:t>Get familiar with contracting possibilities in relation to BIM</a:t>
            </a:r>
            <a:endParaRPr lang="en-US" sz="1600" dirty="0"/>
          </a:p>
          <a:p>
            <a:pPr marL="514350" lvl="0" indent="-285750">
              <a:spcAft>
                <a:spcPts val="0"/>
              </a:spcAft>
              <a:buFont typeface="Wingdings" panose="05000000000000000000" pitchFamily="2" charset="2"/>
              <a:buChar char="ü"/>
              <a:defRPr/>
            </a:pPr>
            <a:r>
              <a:rPr lang="en-GB" sz="1600" dirty="0"/>
              <a:t>First step for building the Community of Practice on BIM and PP (Public Procurement)</a:t>
            </a:r>
            <a:endParaRPr lang="en-US" sz="1600" dirty="0"/>
          </a:p>
          <a:p>
            <a:pPr lvl="0" indent="-228600">
              <a:spcAft>
                <a:spcPts val="0"/>
              </a:spcAft>
              <a:buFont typeface="Arial" panose="020B0604020202020204" pitchFamily="34" charset="0"/>
              <a:buChar char="•"/>
              <a:defRPr/>
            </a:pPr>
            <a:endParaRPr lang="en-GB" sz="1600" dirty="0"/>
          </a:p>
          <a:p>
            <a:pPr marL="0" lvl="0">
              <a:spcAft>
                <a:spcPts val="0"/>
              </a:spcAft>
              <a:defRPr/>
            </a:pPr>
            <a:r>
              <a:rPr lang="en-GB" sz="1600" b="1" dirty="0"/>
              <a:t>Today’s meeting is divided into 2 parts: </a:t>
            </a:r>
            <a:endParaRPr lang="en-US" sz="1600" b="1" dirty="0"/>
          </a:p>
          <a:p>
            <a:pPr marL="571500" lvl="0" indent="-342900">
              <a:spcAft>
                <a:spcPts val="0"/>
              </a:spcAft>
              <a:buFont typeface="+mj-lt"/>
              <a:buAutoNum type="arabicPeriod"/>
              <a:defRPr/>
            </a:pPr>
            <a:r>
              <a:rPr lang="en-GB" sz="1600" dirty="0"/>
              <a:t>Live presentations by 3 distinguished speakers</a:t>
            </a:r>
            <a:endParaRPr lang="en-US" sz="1600" dirty="0"/>
          </a:p>
          <a:p>
            <a:pPr marL="571500" lvl="0" indent="-342900">
              <a:spcAft>
                <a:spcPts val="0"/>
              </a:spcAft>
              <a:buFont typeface="+mj-lt"/>
              <a:buAutoNum type="arabicPeriod"/>
              <a:defRPr/>
            </a:pPr>
            <a:r>
              <a:rPr lang="en-GB" sz="1600" dirty="0"/>
              <a:t>Discussions based on the presentations, on the needs of the PP and BIM and the future activities of the Community of Practice</a:t>
            </a:r>
          </a:p>
          <a:p>
            <a:pPr marL="412750" indent="-412750">
              <a:spcAft>
                <a:spcPts val="1200"/>
              </a:spcAft>
              <a:buClr>
                <a:srgbClr val="FD9917"/>
              </a:buClr>
              <a:buSzPct val="125000"/>
              <a:buFont typeface="Wingdings" panose="05000000000000000000" pitchFamily="2" charset="2"/>
              <a:buChar char="ü"/>
            </a:pPr>
            <a:endParaRPr lang="en-US" sz="1600" dirty="0"/>
          </a:p>
        </p:txBody>
      </p:sp>
    </p:spTree>
    <p:extLst>
      <p:ext uri="{BB962C8B-B14F-4D97-AF65-F5344CB8AC3E}">
        <p14:creationId xmlns:p14="http://schemas.microsoft.com/office/powerpoint/2010/main" val="69120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50"/>
                                        <p:tgtEl>
                                          <p:spTgt spid="2">
                                            <p:bg/>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50"/>
                                        <p:tgtEl>
                                          <p:spTgt spid="2">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50"/>
                                        <p:tgtEl>
                                          <p:spTgt spid="2">
                                            <p:txEl>
                                              <p:pRg st="1" end="1"/>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50"/>
                                        <p:tgtEl>
                                          <p:spTgt spid="2">
                                            <p:txEl>
                                              <p:pRg st="2" end="2"/>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250"/>
                                        <p:tgtEl>
                                          <p:spTgt spid="2">
                                            <p:txEl>
                                              <p:pRg st="4" end="4"/>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250"/>
                                        <p:tgtEl>
                                          <p:spTgt spid="2">
                                            <p:txEl>
                                              <p:pRg st="5" end="5"/>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2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26DDC80F-3525-B604-BA5E-44BA140DEAC0}"/>
              </a:ext>
            </a:extLst>
          </p:cNvPr>
          <p:cNvSpPr txBox="1">
            <a:spLocks/>
          </p:cNvSpPr>
          <p:nvPr/>
        </p:nvSpPr>
        <p:spPr bwMode="auto">
          <a:xfrm>
            <a:off x="113071" y="719331"/>
            <a:ext cx="4612011"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3800" b="0">
                <a:solidFill>
                  <a:schemeClr val="tx1">
                    <a:lumMod val="85000"/>
                    <a:lumOff val="1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3600" b="1" kern="0" dirty="0">
                <a:solidFill>
                  <a:srgbClr val="035278"/>
                </a:solidFill>
                <a:latin typeface="Arial Black" panose="020B0604020202020204" pitchFamily="34" charset="0"/>
                <a:cs typeface="Arial Black" panose="020B0604020202020204" pitchFamily="34" charset="0"/>
              </a:rPr>
              <a:t> </a:t>
            </a:r>
            <a:r>
              <a:rPr kumimoji="0" lang="en-GB" sz="3600" b="1" i="0" u="none" strike="noStrike" kern="0" cap="none" spc="0" normalizeH="0" baseline="0" noProof="0" dirty="0">
                <a:ln>
                  <a:noFill/>
                </a:ln>
                <a:solidFill>
                  <a:srgbClr val="035278"/>
                </a:solidFill>
                <a:effectLst/>
                <a:uLnTx/>
                <a:uFillTx/>
                <a:latin typeface="Arial Black" panose="020B0604020202020204" pitchFamily="34" charset="0"/>
                <a:ea typeface="+mj-ea"/>
                <a:cs typeface="Arial Black"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0" cap="none" spc="0" normalizeH="0" baseline="0" noProof="0" dirty="0">
                <a:ln>
                  <a:noFill/>
                </a:ln>
                <a:solidFill>
                  <a:srgbClr val="035278"/>
                </a:solidFill>
                <a:effectLst/>
                <a:uLnTx/>
                <a:uFillTx/>
                <a:latin typeface="Arial Black" panose="020B0604020202020204" pitchFamily="34" charset="0"/>
                <a:ea typeface="+mj-ea"/>
                <a:cs typeface="Arial Black" panose="020B0604020202020204" pitchFamily="34" charset="0"/>
              </a:rPr>
              <a:t>Speakers</a:t>
            </a:r>
          </a:p>
        </p:txBody>
      </p:sp>
      <p:sp>
        <p:nvSpPr>
          <p:cNvPr id="20" name="Title 1">
            <a:extLst>
              <a:ext uri="{FF2B5EF4-FFF2-40B4-BE49-F238E27FC236}">
                <a16:creationId xmlns:a16="http://schemas.microsoft.com/office/drawing/2014/main" id="{24EB6A79-34CF-C9E1-F18E-F59AF5902981}"/>
              </a:ext>
            </a:extLst>
          </p:cNvPr>
          <p:cNvSpPr txBox="1">
            <a:spLocks/>
          </p:cNvSpPr>
          <p:nvPr/>
        </p:nvSpPr>
        <p:spPr bwMode="auto">
          <a:xfrm>
            <a:off x="6329215" y="1366344"/>
            <a:ext cx="4612011"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3800" b="0">
                <a:solidFill>
                  <a:schemeClr val="tx1">
                    <a:lumMod val="85000"/>
                    <a:lumOff val="1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600" b="1" dirty="0">
                <a:solidFill>
                  <a:srgbClr val="034EA2"/>
                </a:solidFill>
                <a:latin typeface="Arial"/>
                <a:ea typeface="+mn-ea"/>
                <a:cs typeface="Arial"/>
              </a:rPr>
              <a:t>Dr. Michael FRUHMANN</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600" dirty="0">
                <a:solidFill>
                  <a:srgbClr val="034EA2"/>
                </a:solidFill>
                <a:latin typeface="Arial"/>
                <a:ea typeface="+mn-ea"/>
                <a:cs typeface="Arial"/>
              </a:rPr>
              <a:t>Director, Directorate for Public Procurement Law, Austrian Federal Ministry of Justice</a:t>
            </a:r>
          </a:p>
        </p:txBody>
      </p:sp>
      <p:sp>
        <p:nvSpPr>
          <p:cNvPr id="2" name="Title 1">
            <a:extLst>
              <a:ext uri="{FF2B5EF4-FFF2-40B4-BE49-F238E27FC236}">
                <a16:creationId xmlns:a16="http://schemas.microsoft.com/office/drawing/2014/main" id="{89EDD372-ADB2-7131-A883-6D2FCFC22B01}"/>
              </a:ext>
            </a:extLst>
          </p:cNvPr>
          <p:cNvSpPr txBox="1">
            <a:spLocks/>
          </p:cNvSpPr>
          <p:nvPr/>
        </p:nvSpPr>
        <p:spPr bwMode="auto">
          <a:xfrm>
            <a:off x="6329215" y="3232536"/>
            <a:ext cx="5426009"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3800" b="0">
                <a:solidFill>
                  <a:schemeClr val="tx1">
                    <a:lumMod val="85000"/>
                    <a:lumOff val="1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en-IE" sz="1600" b="1" dirty="0">
                <a:solidFill>
                  <a:srgbClr val="034EA2"/>
                </a:solidFill>
                <a:latin typeface="Arial"/>
                <a:ea typeface="+mn-ea"/>
                <a:cs typeface="Arial"/>
              </a:rPr>
              <a:t>Prof. </a:t>
            </a:r>
            <a:r>
              <a:rPr lang="en-US" sz="1600" b="1" dirty="0">
                <a:solidFill>
                  <a:srgbClr val="034EA2"/>
                </a:solidFill>
                <a:latin typeface="Arial"/>
                <a:ea typeface="+mn-ea"/>
                <a:cs typeface="Arial"/>
              </a:rPr>
              <a:t>Gabriella Margherita Racca</a:t>
            </a:r>
          </a:p>
          <a:p>
            <a:pPr>
              <a:defRPr/>
            </a:pPr>
            <a:r>
              <a:rPr lang="en-IE" sz="1600" dirty="0">
                <a:solidFill>
                  <a:srgbClr val="034EA2"/>
                </a:solidFill>
                <a:latin typeface="Arial"/>
                <a:ea typeface="+mn-ea"/>
                <a:cs typeface="Arial"/>
              </a:rPr>
              <a:t>Full professor of Administrative Law, </a:t>
            </a:r>
          </a:p>
          <a:p>
            <a:pPr>
              <a:defRPr/>
            </a:pPr>
            <a:r>
              <a:rPr lang="en-IE" sz="1600" dirty="0">
                <a:solidFill>
                  <a:srgbClr val="034EA2"/>
                </a:solidFill>
                <a:latin typeface="Arial"/>
                <a:ea typeface="+mn-ea"/>
                <a:cs typeface="Arial"/>
              </a:rPr>
              <a:t>Department of Management, University of Turin</a:t>
            </a:r>
            <a:endParaRPr lang="en-US" sz="1600" dirty="0">
              <a:solidFill>
                <a:srgbClr val="034EA2"/>
              </a:solidFill>
              <a:latin typeface="Arial"/>
              <a:ea typeface="+mn-ea"/>
              <a:cs typeface="Arial"/>
            </a:endParaRPr>
          </a:p>
          <a:p>
            <a:pPr>
              <a:defRPr/>
            </a:pPr>
            <a:r>
              <a:rPr lang="en-US" sz="1600" dirty="0">
                <a:solidFill>
                  <a:srgbClr val="034EA2"/>
                </a:solidFill>
                <a:latin typeface="Arial"/>
                <a:ea typeface="+mn-ea"/>
                <a:cs typeface="Arial"/>
              </a:rPr>
              <a:t> </a:t>
            </a:r>
          </a:p>
        </p:txBody>
      </p:sp>
      <p:sp>
        <p:nvSpPr>
          <p:cNvPr id="3" name="Title 1">
            <a:extLst>
              <a:ext uri="{FF2B5EF4-FFF2-40B4-BE49-F238E27FC236}">
                <a16:creationId xmlns:a16="http://schemas.microsoft.com/office/drawing/2014/main" id="{010DF949-1478-30E1-B9B1-A3B8FFAE873E}"/>
              </a:ext>
            </a:extLst>
          </p:cNvPr>
          <p:cNvSpPr txBox="1">
            <a:spLocks/>
          </p:cNvSpPr>
          <p:nvPr/>
        </p:nvSpPr>
        <p:spPr bwMode="auto">
          <a:xfrm>
            <a:off x="6329215" y="4862240"/>
            <a:ext cx="4916961"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3800" b="0">
                <a:solidFill>
                  <a:schemeClr val="tx1">
                    <a:lumMod val="85000"/>
                    <a:lumOff val="1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600" b="1" dirty="0">
                <a:solidFill>
                  <a:srgbClr val="034EA2"/>
                </a:solidFill>
                <a:latin typeface="Arial"/>
                <a:ea typeface="+mn-ea"/>
                <a:cs typeface="Arial"/>
              </a:rPr>
              <a:t>Aida Joaquín Acosta </a:t>
            </a:r>
          </a:p>
          <a:p>
            <a:pPr>
              <a:defRPr/>
            </a:pPr>
            <a:r>
              <a:rPr lang="en-GB" sz="1600" dirty="0">
                <a:solidFill>
                  <a:srgbClr val="034EA2"/>
                </a:solidFill>
                <a:latin typeface="Arial"/>
                <a:ea typeface="+mn-ea"/>
                <a:cs typeface="Arial"/>
              </a:rPr>
              <a:t>Chief of Cabinet of the Vice minister, </a:t>
            </a:r>
          </a:p>
          <a:p>
            <a:pPr>
              <a:defRPr/>
            </a:pPr>
            <a:r>
              <a:rPr lang="en-GB" sz="1600" dirty="0">
                <a:solidFill>
                  <a:srgbClr val="034EA2"/>
                </a:solidFill>
                <a:latin typeface="Arial"/>
                <a:ea typeface="+mn-ea"/>
                <a:cs typeface="Arial"/>
              </a:rPr>
              <a:t>Ministry of Transport and Sustainable Mobility, Spain</a:t>
            </a:r>
            <a:endParaRPr lang="en-US" sz="1600" dirty="0">
              <a:solidFill>
                <a:srgbClr val="034EA2"/>
              </a:solidFill>
              <a:latin typeface="Arial"/>
              <a:ea typeface="+mn-ea"/>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104D55"/>
              </a:solidFill>
              <a:effectLst/>
              <a:uLnTx/>
              <a:uFillTx/>
              <a:latin typeface="Arial" panose="020B0604020202020204" pitchFamily="34" charset="0"/>
              <a:ea typeface="+mj-ea"/>
              <a:cs typeface="Arial" panose="020B0604020202020204" pitchFamily="34" charset="0"/>
            </a:endParaRPr>
          </a:p>
        </p:txBody>
      </p:sp>
      <p:pic>
        <p:nvPicPr>
          <p:cNvPr id="1026" name="Picture 1">
            <a:extLst>
              <a:ext uri="{FF2B5EF4-FFF2-40B4-BE49-F238E27FC236}">
                <a16:creationId xmlns:a16="http://schemas.microsoft.com/office/drawing/2014/main" id="{162107EF-57BE-D26D-9356-3C972B55A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682" y="3232536"/>
            <a:ext cx="1588562" cy="162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erson in a suit and tie&#10;&#10;Description automatically generated">
            <a:extLst>
              <a:ext uri="{FF2B5EF4-FFF2-40B4-BE49-F238E27FC236}">
                <a16:creationId xmlns:a16="http://schemas.microsoft.com/office/drawing/2014/main" id="{C3340365-142D-CABB-12BA-83A256E2E482}"/>
              </a:ext>
            </a:extLst>
          </p:cNvPr>
          <p:cNvPicPr>
            <a:picLocks noChangeAspect="1"/>
          </p:cNvPicPr>
          <p:nvPr/>
        </p:nvPicPr>
        <p:blipFill rotWithShape="1">
          <a:blip r:embed="rId5">
            <a:extLst>
              <a:ext uri="{28A0092B-C50C-407E-A947-70E740481C1C}">
                <a14:useLocalDpi xmlns:a14="http://schemas.microsoft.com/office/drawing/2010/main" val="0"/>
              </a:ext>
            </a:extLst>
          </a:blip>
          <a:srcRect t="5078" b="18272"/>
          <a:stretch/>
        </p:blipFill>
        <p:spPr>
          <a:xfrm>
            <a:off x="4687374" y="1366344"/>
            <a:ext cx="1588562" cy="1825802"/>
          </a:xfrm>
          <a:prstGeom prst="rect">
            <a:avLst/>
          </a:prstGeom>
        </p:spPr>
      </p:pic>
      <p:pic>
        <p:nvPicPr>
          <p:cNvPr id="6" name="Picture 5" descr="A person smiling in front of a brick wall&#10;&#10;Description automatically generated">
            <a:extLst>
              <a:ext uri="{FF2B5EF4-FFF2-40B4-BE49-F238E27FC236}">
                <a16:creationId xmlns:a16="http://schemas.microsoft.com/office/drawing/2014/main" id="{8416FE12-5A11-2378-D941-28CC1A7D65EA}"/>
              </a:ext>
            </a:extLst>
          </p:cNvPr>
          <p:cNvPicPr>
            <a:picLocks noChangeAspect="1"/>
          </p:cNvPicPr>
          <p:nvPr/>
        </p:nvPicPr>
        <p:blipFill rotWithShape="1">
          <a:blip r:embed="rId6">
            <a:extLst>
              <a:ext uri="{28A0092B-C50C-407E-A947-70E740481C1C}">
                <a14:useLocalDpi xmlns:a14="http://schemas.microsoft.com/office/drawing/2010/main" val="0"/>
              </a:ext>
            </a:extLst>
          </a:blip>
          <a:srcRect t="3636" b="8729"/>
          <a:stretch/>
        </p:blipFill>
        <p:spPr>
          <a:xfrm>
            <a:off x="4669255" y="4902630"/>
            <a:ext cx="1588562" cy="1719737"/>
          </a:xfrm>
          <a:prstGeom prst="rect">
            <a:avLst/>
          </a:prstGeom>
        </p:spPr>
      </p:pic>
    </p:spTree>
    <p:extLst>
      <p:ext uri="{BB962C8B-B14F-4D97-AF65-F5344CB8AC3E}">
        <p14:creationId xmlns:p14="http://schemas.microsoft.com/office/powerpoint/2010/main" val="105120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6992EA-5DA8-FEFF-BC8F-02F36BF86BD4}"/>
              </a:ext>
            </a:extLst>
          </p:cNvPr>
          <p:cNvSpPr txBox="1">
            <a:spLocks/>
          </p:cNvSpPr>
          <p:nvPr/>
        </p:nvSpPr>
        <p:spPr bwMode="auto">
          <a:xfrm>
            <a:off x="1553045" y="901119"/>
            <a:ext cx="8844989"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3800" b="0">
                <a:solidFill>
                  <a:schemeClr val="tx1">
                    <a:lumMod val="85000"/>
                    <a:lumOff val="1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0" cap="none" spc="0" normalizeH="0" baseline="0" noProof="0" dirty="0">
                <a:ln>
                  <a:noFill/>
                </a:ln>
                <a:solidFill>
                  <a:srgbClr val="3CC4C7"/>
                </a:solidFill>
                <a:effectLst/>
                <a:uLnTx/>
                <a:uFillTx/>
                <a:latin typeface="Arial" panose="020B0604020202020204" pitchFamily="34" charset="0"/>
                <a:ea typeface="+mj-ea"/>
                <a:cs typeface="Arial" panose="020B0604020202020204" pitchFamily="34" charset="0"/>
              </a:rPr>
              <a:t>What are Communities of Practice?</a:t>
            </a:r>
          </a:p>
        </p:txBody>
      </p:sp>
      <p:sp>
        <p:nvSpPr>
          <p:cNvPr id="15" name="Content Placeholder 2">
            <a:extLst>
              <a:ext uri="{FF2B5EF4-FFF2-40B4-BE49-F238E27FC236}">
                <a16:creationId xmlns:a16="http://schemas.microsoft.com/office/drawing/2014/main" id="{93365130-804A-5ADF-3F93-71624FBA3364}"/>
              </a:ext>
            </a:extLst>
          </p:cNvPr>
          <p:cNvSpPr>
            <a:spLocks noGrp="1"/>
          </p:cNvSpPr>
          <p:nvPr>
            <p:ph idx="1"/>
          </p:nvPr>
        </p:nvSpPr>
        <p:spPr>
          <a:xfrm>
            <a:off x="3164130" y="1802835"/>
            <a:ext cx="6859436" cy="3947840"/>
          </a:xfrm>
        </p:spPr>
        <p:txBody>
          <a:bodyPr>
            <a:normAutofit/>
          </a:bodyPr>
          <a:lstStyle/>
          <a:p>
            <a:pPr marL="0" indent="0">
              <a:lnSpc>
                <a:spcPct val="107000"/>
              </a:lnSpc>
              <a:spcAft>
                <a:spcPts val="800"/>
              </a:spcAft>
              <a:buNone/>
            </a:pPr>
            <a:r>
              <a:rPr lang="en-GB" sz="1600" dirty="0">
                <a:solidFill>
                  <a:srgbClr val="034EA2"/>
                </a:solidFill>
                <a:latin typeface="Arial"/>
                <a:cs typeface="Arial"/>
              </a:rPr>
              <a:t>Building on the work of the European Commission’s Big Buyers Initiative, the platform hosts dedicated </a:t>
            </a:r>
            <a:r>
              <a:rPr lang="en-GB" sz="1600" dirty="0">
                <a:solidFill>
                  <a:srgbClr val="034EA2"/>
                </a:solidFill>
                <a:latin typeface="Arial"/>
                <a:cs typeface="Arial"/>
                <a:hlinkClick r:id="rId3">
                  <a:extLst>
                    <a:ext uri="{A12FA001-AC4F-418D-AE19-62706E023703}">
                      <ahyp:hlinkClr xmlns:ahyp="http://schemas.microsoft.com/office/drawing/2018/hyperlinkcolor" val="tx"/>
                    </a:ext>
                  </a:extLst>
                </a:hlinkClick>
              </a:rPr>
              <a:t>Communities of Practice</a:t>
            </a:r>
            <a:r>
              <a:rPr lang="en-GB" sz="1600" dirty="0">
                <a:solidFill>
                  <a:srgbClr val="034EA2"/>
                </a:solidFill>
                <a:latin typeface="Arial"/>
                <a:cs typeface="Arial"/>
              </a:rPr>
              <a:t> (CoPs).</a:t>
            </a:r>
          </a:p>
          <a:p>
            <a:pPr marL="0" indent="0">
              <a:lnSpc>
                <a:spcPct val="107000"/>
              </a:lnSpc>
              <a:spcAft>
                <a:spcPts val="800"/>
              </a:spcAft>
              <a:buNone/>
            </a:pPr>
            <a:endParaRPr lang="en-GB" sz="1600" dirty="0">
              <a:solidFill>
                <a:srgbClr val="034EA2"/>
              </a:solidFill>
              <a:latin typeface="Arial"/>
              <a:cs typeface="Arial"/>
            </a:endParaRPr>
          </a:p>
          <a:p>
            <a:pPr marL="0" indent="0">
              <a:lnSpc>
                <a:spcPct val="107000"/>
              </a:lnSpc>
              <a:spcAft>
                <a:spcPts val="800"/>
              </a:spcAft>
              <a:buNone/>
            </a:pPr>
            <a:r>
              <a:rPr lang="en-GB" sz="1600" dirty="0">
                <a:solidFill>
                  <a:srgbClr val="034EA2"/>
                </a:solidFill>
                <a:latin typeface="Arial"/>
                <a:cs typeface="Arial"/>
              </a:rPr>
              <a:t>These are specialised groups where members collaborate to boost the effectiveness of public buying in core EU sectors. Communities of Practice reflect current trends as well as ambitions for the future.</a:t>
            </a:r>
          </a:p>
          <a:p>
            <a:pPr marL="0" indent="0">
              <a:lnSpc>
                <a:spcPct val="107000"/>
              </a:lnSpc>
              <a:spcAft>
                <a:spcPts val="800"/>
              </a:spcAft>
              <a:buNone/>
            </a:pPr>
            <a:endParaRPr lang="en-GB" sz="1600" dirty="0">
              <a:solidFill>
                <a:srgbClr val="034EA2"/>
              </a:solidFill>
              <a:latin typeface="Arial"/>
              <a:cs typeface="Arial"/>
            </a:endParaRPr>
          </a:p>
          <a:p>
            <a:pPr marL="0" indent="0">
              <a:lnSpc>
                <a:spcPct val="107000"/>
              </a:lnSpc>
              <a:spcAft>
                <a:spcPts val="800"/>
              </a:spcAft>
              <a:buNone/>
            </a:pPr>
            <a:r>
              <a:rPr lang="en-GB" sz="1600" dirty="0">
                <a:solidFill>
                  <a:srgbClr val="034EA2"/>
                </a:solidFill>
                <a:latin typeface="Arial"/>
                <a:cs typeface="Arial"/>
              </a:rPr>
              <a:t>Once subscribed to the Public Buyers Community Platform, members can browse the communities and join the one (or more!) that suits their profile and area of expertise.</a:t>
            </a:r>
          </a:p>
          <a:p>
            <a:pPr marL="0" indent="0">
              <a:lnSpc>
                <a:spcPct val="107000"/>
              </a:lnSpc>
              <a:spcAft>
                <a:spcPts val="800"/>
              </a:spcAft>
              <a:buNone/>
            </a:pPr>
            <a:endParaRPr lang="en-US" sz="1800" kern="100" dirty="0">
              <a:solidFill>
                <a:srgbClr val="104D55"/>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 name="Diagram 1">
            <a:extLst>
              <a:ext uri="{FF2B5EF4-FFF2-40B4-BE49-F238E27FC236}">
                <a16:creationId xmlns:a16="http://schemas.microsoft.com/office/drawing/2014/main" id="{BEBEDE7D-98C9-7882-DC3D-208BD8A7FD97}"/>
              </a:ext>
            </a:extLst>
          </p:cNvPr>
          <p:cNvGraphicFramePr/>
          <p:nvPr/>
        </p:nvGraphicFramePr>
        <p:xfrm>
          <a:off x="121920" y="1732436"/>
          <a:ext cx="4066902" cy="4088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935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6992EA-5DA8-FEFF-BC8F-02F36BF86BD4}"/>
              </a:ext>
            </a:extLst>
          </p:cNvPr>
          <p:cNvSpPr txBox="1">
            <a:spLocks/>
          </p:cNvSpPr>
          <p:nvPr/>
        </p:nvSpPr>
        <p:spPr bwMode="auto">
          <a:xfrm>
            <a:off x="1668064" y="642327"/>
            <a:ext cx="8844989"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3800" b="0">
                <a:solidFill>
                  <a:schemeClr val="tx1">
                    <a:lumMod val="85000"/>
                    <a:lumOff val="1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0" cap="none" spc="0" normalizeH="0" baseline="0" noProof="0">
                <a:ln>
                  <a:noFill/>
                </a:ln>
                <a:solidFill>
                  <a:srgbClr val="3CC4C7"/>
                </a:solidFill>
                <a:effectLst/>
                <a:uLnTx/>
                <a:uFillTx/>
                <a:latin typeface="Arial" panose="020B0604020202020204" pitchFamily="34" charset="0"/>
                <a:ea typeface="+mj-ea"/>
                <a:cs typeface="Arial" panose="020B0604020202020204" pitchFamily="34" charset="0"/>
              </a:rPr>
              <a:t>Current Communities of Practice</a:t>
            </a:r>
          </a:p>
        </p:txBody>
      </p:sp>
      <p:sp>
        <p:nvSpPr>
          <p:cNvPr id="15" name="Content Placeholder 2">
            <a:extLst>
              <a:ext uri="{FF2B5EF4-FFF2-40B4-BE49-F238E27FC236}">
                <a16:creationId xmlns:a16="http://schemas.microsoft.com/office/drawing/2014/main" id="{93365130-804A-5ADF-3F93-71624FBA3364}"/>
              </a:ext>
            </a:extLst>
          </p:cNvPr>
          <p:cNvSpPr>
            <a:spLocks noGrp="1"/>
          </p:cNvSpPr>
          <p:nvPr>
            <p:ph idx="1"/>
          </p:nvPr>
        </p:nvSpPr>
        <p:spPr>
          <a:xfrm>
            <a:off x="1680754" y="1643064"/>
            <a:ext cx="8958201" cy="3886879"/>
          </a:xfrm>
        </p:spPr>
        <p:txBody>
          <a:bodyPr>
            <a:normAutofit/>
          </a:bodyPr>
          <a:lstStyle/>
          <a:p>
            <a:pPr marL="0" indent="0">
              <a:lnSpc>
                <a:spcPct val="107000"/>
              </a:lnSpc>
              <a:spcAft>
                <a:spcPts val="800"/>
              </a:spcAft>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R" sz="1800">
              <a:solidFill>
                <a:srgbClr val="104D55"/>
              </a:solidFill>
              <a:latin typeface="Arial" panose="020B0604020202020204" pitchFamily="34" charset="0"/>
              <a:cs typeface="Arial" panose="020B0604020202020204" pitchFamily="34" charset="0"/>
            </a:endParaRPr>
          </a:p>
        </p:txBody>
      </p:sp>
      <p:sp>
        <p:nvSpPr>
          <p:cNvPr id="351" name="TextBox 350">
            <a:extLst>
              <a:ext uri="{FF2B5EF4-FFF2-40B4-BE49-F238E27FC236}">
                <a16:creationId xmlns:a16="http://schemas.microsoft.com/office/drawing/2014/main" id="{0E4BBBD7-9C4E-50BE-C75A-242D3EB4A623}"/>
              </a:ext>
            </a:extLst>
          </p:cNvPr>
          <p:cNvSpPr txBox="1"/>
          <p:nvPr/>
        </p:nvSpPr>
        <p:spPr>
          <a:xfrm>
            <a:off x="1158815" y="1705156"/>
            <a:ext cx="501482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dirty="0">
                <a:solidFill>
                  <a:srgbClr val="034EA2"/>
                </a:solidFill>
                <a:latin typeface="Arial"/>
                <a:cs typeface="Arial"/>
              </a:rPr>
              <a:t>Procurement of AI​</a:t>
            </a:r>
          </a:p>
          <a:p>
            <a:pPr marL="228600" indent="-228600">
              <a:buFont typeface=""/>
              <a:buChar char="•"/>
            </a:pPr>
            <a:r>
              <a:rPr lang="en-US" dirty="0">
                <a:solidFill>
                  <a:srgbClr val="034EA2"/>
                </a:solidFill>
                <a:latin typeface="Arial"/>
                <a:cs typeface="Arial"/>
              </a:rPr>
              <a:t>Community of Public Buyers for Sustainable Solar PV​</a:t>
            </a:r>
          </a:p>
          <a:p>
            <a:pPr marL="228600" indent="-228600">
              <a:buFont typeface=""/>
              <a:buChar char="•"/>
            </a:pPr>
            <a:r>
              <a:rPr lang="en-US" b="1" dirty="0">
                <a:solidFill>
                  <a:srgbClr val="00B050"/>
                </a:solidFill>
                <a:latin typeface="Arial"/>
                <a:cs typeface="Arial"/>
              </a:rPr>
              <a:t>BIM and Public Procurement</a:t>
            </a:r>
            <a:r>
              <a:rPr lang="en-US" b="1" dirty="0">
                <a:solidFill>
                  <a:schemeClr val="accent6"/>
                </a:solidFill>
                <a:latin typeface="Arial"/>
                <a:cs typeface="Arial"/>
              </a:rPr>
              <a:t>​</a:t>
            </a:r>
          </a:p>
          <a:p>
            <a:pPr marL="228600" indent="-228600">
              <a:buFont typeface=""/>
              <a:buChar char="•"/>
            </a:pPr>
            <a:r>
              <a:rPr lang="en-US" dirty="0">
                <a:solidFill>
                  <a:srgbClr val="00B050"/>
                </a:solidFill>
                <a:latin typeface="Arial"/>
                <a:cs typeface="Arial"/>
              </a:rPr>
              <a:t>Zero Emission Construction Sites</a:t>
            </a:r>
          </a:p>
          <a:p>
            <a:pPr marL="228600" indent="-228600">
              <a:buFont typeface=""/>
              <a:buChar char="•"/>
            </a:pPr>
            <a:r>
              <a:rPr lang="en-US" dirty="0">
                <a:solidFill>
                  <a:srgbClr val="00B050"/>
                </a:solidFill>
                <a:latin typeface="Arial"/>
                <a:cs typeface="Arial"/>
              </a:rPr>
              <a:t>Circular Construction (CC)</a:t>
            </a:r>
          </a:p>
          <a:p>
            <a:pPr marL="228600" indent="-228600">
              <a:buFont typeface=""/>
              <a:buChar char="•"/>
            </a:pPr>
            <a:r>
              <a:rPr lang="en-US" dirty="0">
                <a:solidFill>
                  <a:srgbClr val="00B050"/>
                </a:solidFill>
                <a:latin typeface="Arial"/>
                <a:cs typeface="Arial"/>
              </a:rPr>
              <a:t>New European Bauhaus (NEB)</a:t>
            </a:r>
          </a:p>
          <a:p>
            <a:pPr marL="228600" indent="-228600">
              <a:buFont typeface=""/>
              <a:buChar char="•"/>
            </a:pPr>
            <a:r>
              <a:rPr lang="en-US" dirty="0">
                <a:solidFill>
                  <a:srgbClr val="034EA2"/>
                </a:solidFill>
                <a:latin typeface="Arial"/>
                <a:cs typeface="Arial"/>
              </a:rPr>
              <a:t>Procure Innovation EU</a:t>
            </a:r>
          </a:p>
          <a:p>
            <a:pPr marL="228600" indent="-228600">
              <a:buFont typeface=""/>
              <a:buChar char="•"/>
            </a:pPr>
            <a:r>
              <a:rPr lang="en-US" dirty="0">
                <a:solidFill>
                  <a:srgbClr val="034EA2"/>
                </a:solidFill>
                <a:latin typeface="Arial"/>
                <a:cs typeface="Arial"/>
              </a:rPr>
              <a:t>Public procurement dialogues​</a:t>
            </a:r>
          </a:p>
          <a:p>
            <a:pPr marL="228600" indent="-228600">
              <a:buFont typeface=""/>
              <a:buChar char="•"/>
            </a:pPr>
            <a:r>
              <a:rPr lang="en-US" dirty="0">
                <a:solidFill>
                  <a:srgbClr val="034EA2"/>
                </a:solidFill>
                <a:latin typeface="Arial"/>
                <a:cs typeface="Arial"/>
              </a:rPr>
              <a:t>Circular and Fair ICT Pact​</a:t>
            </a:r>
          </a:p>
          <a:p>
            <a:pPr marL="228600" indent="-228600">
              <a:buFont typeface=""/>
              <a:buChar char="•"/>
            </a:pPr>
            <a:endParaRPr lang="en-US" dirty="0">
              <a:solidFill>
                <a:srgbClr val="034EA2"/>
              </a:solidFill>
              <a:latin typeface="Arial"/>
              <a:cs typeface="Arial"/>
            </a:endParaRPr>
          </a:p>
          <a:p>
            <a:pPr marL="228600" indent="-228600">
              <a:buFont typeface=""/>
              <a:buChar char="•"/>
            </a:pPr>
            <a:endParaRPr lang="en-US" dirty="0">
              <a:solidFill>
                <a:srgbClr val="034EA2"/>
              </a:solidFill>
              <a:latin typeface="Arial"/>
              <a:cs typeface="Arial"/>
            </a:endParaRPr>
          </a:p>
        </p:txBody>
      </p:sp>
      <p:sp>
        <p:nvSpPr>
          <p:cNvPr id="352" name="TextBox 351">
            <a:extLst>
              <a:ext uri="{FF2B5EF4-FFF2-40B4-BE49-F238E27FC236}">
                <a16:creationId xmlns:a16="http://schemas.microsoft.com/office/drawing/2014/main" id="{30D5B14E-EC0D-9F72-5A54-4D59F76B885E}"/>
              </a:ext>
            </a:extLst>
          </p:cNvPr>
          <p:cNvSpPr txBox="1"/>
          <p:nvPr/>
        </p:nvSpPr>
        <p:spPr>
          <a:xfrm>
            <a:off x="6162135" y="1705155"/>
            <a:ext cx="5014823"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Arial"/>
              <a:buChar char="•"/>
            </a:pPr>
            <a:r>
              <a:rPr lang="en-US" dirty="0">
                <a:solidFill>
                  <a:srgbClr val="034EA2"/>
                </a:solidFill>
                <a:latin typeface="Arial"/>
                <a:cs typeface="Arial"/>
              </a:rPr>
              <a:t>Heavy Duty Electric Vehicles </a:t>
            </a:r>
          </a:p>
          <a:p>
            <a:pPr marL="228600" indent="-228600">
              <a:buFont typeface="Arial"/>
              <a:buChar char="•"/>
            </a:pPr>
            <a:r>
              <a:rPr lang="en-US" dirty="0">
                <a:solidFill>
                  <a:srgbClr val="034EA2"/>
                </a:solidFill>
                <a:latin typeface="Arial"/>
                <a:cs typeface="Arial"/>
              </a:rPr>
              <a:t>Digital</a:t>
            </a:r>
          </a:p>
          <a:p>
            <a:pPr marL="228600" indent="-228600">
              <a:buFont typeface="Arial"/>
              <a:buChar char="•"/>
            </a:pPr>
            <a:r>
              <a:rPr lang="en-US" dirty="0">
                <a:solidFill>
                  <a:srgbClr val="034EA2"/>
                </a:solidFill>
                <a:latin typeface="Arial"/>
                <a:cs typeface="Arial"/>
              </a:rPr>
              <a:t>Social Procurement</a:t>
            </a:r>
          </a:p>
          <a:p>
            <a:pPr marL="228600" indent="-228600">
              <a:buFont typeface="Arial"/>
              <a:buChar char="•"/>
            </a:pPr>
            <a:r>
              <a:rPr lang="en-US" dirty="0">
                <a:solidFill>
                  <a:srgbClr val="034EA2"/>
                </a:solidFill>
                <a:latin typeface="Arial"/>
                <a:cs typeface="Arial"/>
              </a:rPr>
              <a:t>Healthcare Efficiency</a:t>
            </a:r>
          </a:p>
          <a:p>
            <a:pPr marL="228600" indent="-228600">
              <a:buFont typeface="Arial"/>
              <a:buChar char="•"/>
            </a:pPr>
            <a:r>
              <a:rPr lang="en-US" dirty="0">
                <a:solidFill>
                  <a:srgbClr val="034EA2"/>
                </a:solidFill>
                <a:latin typeface="Arial"/>
                <a:cs typeface="Arial"/>
              </a:rPr>
              <a:t>Mobility </a:t>
            </a:r>
          </a:p>
          <a:p>
            <a:pPr marL="228600" indent="-228600">
              <a:buFont typeface="Arial"/>
              <a:buChar char="•"/>
            </a:pPr>
            <a:r>
              <a:rPr lang="en-US" dirty="0">
                <a:solidFill>
                  <a:srgbClr val="034EA2"/>
                </a:solidFill>
                <a:latin typeface="Arial"/>
                <a:cs typeface="Arial"/>
              </a:rPr>
              <a:t>Healthcare Sustainability</a:t>
            </a:r>
          </a:p>
          <a:p>
            <a:pPr marL="228600" indent="-228600">
              <a:buFont typeface="Arial"/>
              <a:buChar char="•"/>
            </a:pPr>
            <a:r>
              <a:rPr lang="en-US" dirty="0">
                <a:solidFill>
                  <a:srgbClr val="034EA2"/>
                </a:solidFill>
                <a:latin typeface="Arial"/>
                <a:cs typeface="Arial"/>
              </a:rPr>
              <a:t>Network of Competence Cent​</a:t>
            </a:r>
            <a:r>
              <a:rPr lang="en-US" dirty="0" err="1">
                <a:solidFill>
                  <a:srgbClr val="034EA2"/>
                </a:solidFill>
                <a:latin typeface="Arial"/>
                <a:cs typeface="Arial"/>
              </a:rPr>
              <a:t>ers</a:t>
            </a:r>
            <a:endParaRPr lang="en-US" dirty="0">
              <a:solidFill>
                <a:srgbClr val="034EA2"/>
              </a:solidFill>
              <a:latin typeface="Arial"/>
              <a:cs typeface="Arial"/>
            </a:endParaRPr>
          </a:p>
          <a:p>
            <a:pPr marL="228600" indent="-228600">
              <a:buFont typeface="Arial"/>
              <a:buChar char="•"/>
            </a:pPr>
            <a:r>
              <a:rPr lang="en-US" dirty="0">
                <a:solidFill>
                  <a:srgbClr val="034EA2"/>
                </a:solidFill>
                <a:latin typeface="Arial"/>
                <a:cs typeface="Arial"/>
              </a:rPr>
              <a:t>Central Purchasing Bodies (CPB) Network</a:t>
            </a:r>
          </a:p>
          <a:p>
            <a:pPr marL="228600" indent="-228600">
              <a:buFont typeface="Arial"/>
              <a:buChar char="•"/>
            </a:pPr>
            <a:r>
              <a:rPr lang="en-US" dirty="0">
                <a:solidFill>
                  <a:srgbClr val="034EA2"/>
                </a:solidFill>
                <a:latin typeface="Arial"/>
                <a:cs typeface="Arial"/>
              </a:rPr>
              <a:t>PPE Alumni Network</a:t>
            </a:r>
          </a:p>
          <a:p>
            <a:pPr marL="228600" indent="-228600">
              <a:buFont typeface="Arial"/>
              <a:buChar char="•"/>
            </a:pPr>
            <a:r>
              <a:rPr lang="en-US" dirty="0">
                <a:solidFill>
                  <a:srgbClr val="034EA2"/>
                </a:solidFill>
                <a:latin typeface="Arial"/>
                <a:cs typeface="Arial"/>
              </a:rPr>
              <a:t>Coordination Group Public Buyers Community ​</a:t>
            </a:r>
          </a:p>
          <a:p>
            <a:pPr marL="228600" indent="-228600">
              <a:buFont typeface="Arial"/>
              <a:buChar char="•"/>
            </a:pPr>
            <a:endParaRPr lang="en-US" dirty="0">
              <a:solidFill>
                <a:srgbClr val="034EA2"/>
              </a:solidFill>
              <a:latin typeface="Arial"/>
              <a:cs typeface="Arial"/>
            </a:endParaRPr>
          </a:p>
          <a:p>
            <a:r>
              <a:rPr lang="en-US" dirty="0">
                <a:solidFill>
                  <a:srgbClr val="034EA2"/>
                </a:solidFill>
                <a:latin typeface="Arial"/>
                <a:cs typeface="Arial"/>
              </a:rPr>
              <a:t>​</a:t>
            </a:r>
          </a:p>
          <a:p>
            <a:endParaRPr lang="en-US" dirty="0">
              <a:solidFill>
                <a:srgbClr val="034EA2"/>
              </a:solidFill>
              <a:latin typeface="Arial"/>
              <a:cs typeface="Arial"/>
            </a:endParaRPr>
          </a:p>
          <a:p>
            <a:pPr marL="228600" indent="-228600">
              <a:buFont typeface="Arial"/>
              <a:buChar char="•"/>
            </a:pPr>
            <a:endParaRPr lang="en-US" sz="2000" dirty="0">
              <a:solidFill>
                <a:srgbClr val="444444"/>
              </a:solidFill>
              <a:latin typeface="Calibri" panose="020F0502020204030204"/>
              <a:cs typeface="Arial"/>
            </a:endParaRPr>
          </a:p>
          <a:p>
            <a:endParaRPr lang="en-US" sz="2000" dirty="0">
              <a:solidFill>
                <a:srgbClr val="444444"/>
              </a:solidFill>
              <a:cs typeface="Arial"/>
            </a:endParaRPr>
          </a:p>
        </p:txBody>
      </p:sp>
    </p:spTree>
    <p:extLst>
      <p:ext uri="{BB962C8B-B14F-4D97-AF65-F5344CB8AC3E}">
        <p14:creationId xmlns:p14="http://schemas.microsoft.com/office/powerpoint/2010/main" val="143026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6992EA-5DA8-FEFF-BC8F-02F36BF86BD4}"/>
              </a:ext>
            </a:extLst>
          </p:cNvPr>
          <p:cNvSpPr txBox="1">
            <a:spLocks/>
          </p:cNvSpPr>
          <p:nvPr/>
        </p:nvSpPr>
        <p:spPr bwMode="auto">
          <a:xfrm>
            <a:off x="1553045" y="901119"/>
            <a:ext cx="8844989"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3800" b="0">
                <a:solidFill>
                  <a:schemeClr val="tx1">
                    <a:lumMod val="85000"/>
                    <a:lumOff val="1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0" cap="none" spc="0" normalizeH="0" baseline="0" noProof="0">
                <a:ln>
                  <a:noFill/>
                </a:ln>
                <a:solidFill>
                  <a:srgbClr val="3CC4C7"/>
                </a:solidFill>
                <a:effectLst/>
                <a:uLnTx/>
                <a:uFillTx/>
                <a:latin typeface="Arial" panose="020B0604020202020204" pitchFamily="34" charset="0"/>
                <a:ea typeface="+mj-ea"/>
                <a:cs typeface="Arial" panose="020B0604020202020204" pitchFamily="34" charset="0"/>
              </a:rPr>
              <a:t>Why join?</a:t>
            </a:r>
          </a:p>
        </p:txBody>
      </p:sp>
      <p:sp>
        <p:nvSpPr>
          <p:cNvPr id="15" name="Content Placeholder 2">
            <a:extLst>
              <a:ext uri="{FF2B5EF4-FFF2-40B4-BE49-F238E27FC236}">
                <a16:creationId xmlns:a16="http://schemas.microsoft.com/office/drawing/2014/main" id="{93365130-804A-5ADF-3F93-71624FBA3364}"/>
              </a:ext>
            </a:extLst>
          </p:cNvPr>
          <p:cNvSpPr>
            <a:spLocks noGrp="1"/>
          </p:cNvSpPr>
          <p:nvPr>
            <p:ph idx="1"/>
          </p:nvPr>
        </p:nvSpPr>
        <p:spPr>
          <a:xfrm>
            <a:off x="1553045" y="1669190"/>
            <a:ext cx="9085911" cy="3947840"/>
          </a:xfrm>
        </p:spPr>
        <p:txBody>
          <a:bodyPr>
            <a:normAutofit/>
          </a:bodyPr>
          <a:lstStyle/>
          <a:p>
            <a:pPr marL="0" indent="0">
              <a:lnSpc>
                <a:spcPct val="107000"/>
              </a:lnSpc>
              <a:spcAft>
                <a:spcPts val="800"/>
              </a:spcAft>
              <a:buNone/>
            </a:pPr>
            <a:r>
              <a:rPr lang="en-US" sz="1600" dirty="0">
                <a:solidFill>
                  <a:srgbClr val="034EA2"/>
                </a:solidFill>
                <a:latin typeface="Arial"/>
                <a:cs typeface="Arial"/>
              </a:rPr>
              <a:t>Benefit from exclusive access to:</a:t>
            </a:r>
          </a:p>
          <a:p>
            <a:pPr lvl="1">
              <a:lnSpc>
                <a:spcPct val="107000"/>
              </a:lnSpc>
              <a:spcAft>
                <a:spcPts val="800"/>
              </a:spcAft>
              <a:buFont typeface="Courier New" panose="02070309020205020404" pitchFamily="49" charset="0"/>
              <a:buChar char="o"/>
            </a:pPr>
            <a:r>
              <a:rPr lang="en-US" sz="1600" dirty="0">
                <a:solidFill>
                  <a:srgbClr val="034EA2"/>
                </a:solidFill>
                <a:latin typeface="Arial"/>
                <a:cs typeface="Arial"/>
              </a:rPr>
              <a:t>Focused Communities of Practice connecting you with peers across the EU</a:t>
            </a:r>
          </a:p>
          <a:p>
            <a:pPr lvl="1">
              <a:lnSpc>
                <a:spcPct val="107000"/>
              </a:lnSpc>
              <a:spcAft>
                <a:spcPts val="800"/>
              </a:spcAft>
              <a:buFont typeface="Courier New" panose="02070309020205020404" pitchFamily="49" charset="0"/>
              <a:buChar char="o"/>
            </a:pPr>
            <a:r>
              <a:rPr lang="en-US" sz="1600" dirty="0">
                <a:solidFill>
                  <a:srgbClr val="034EA2"/>
                </a:solidFill>
                <a:latin typeface="Arial"/>
                <a:cs typeface="Arial"/>
              </a:rPr>
              <a:t>The latest </a:t>
            </a:r>
            <a:r>
              <a:rPr lang="en-US" sz="1600" dirty="0">
                <a:solidFill>
                  <a:srgbClr val="034EA2"/>
                </a:solidFill>
                <a:latin typeface="Arial"/>
                <a:cs typeface="Arial"/>
                <a:hlinkClick r:id="rId3">
                  <a:extLst>
                    <a:ext uri="{A12FA001-AC4F-418D-AE19-62706E023703}">
                      <ahyp:hlinkClr xmlns:ahyp="http://schemas.microsoft.com/office/drawing/2018/hyperlinkcolor" val="tx"/>
                    </a:ext>
                  </a:extLst>
                </a:hlinkClick>
              </a:rPr>
              <a:t>news</a:t>
            </a:r>
            <a:r>
              <a:rPr lang="en-US" sz="1600" dirty="0">
                <a:solidFill>
                  <a:srgbClr val="034EA2"/>
                </a:solidFill>
                <a:latin typeface="Arial"/>
                <a:cs typeface="Arial"/>
              </a:rPr>
              <a:t> directly from the European Commission</a:t>
            </a:r>
          </a:p>
          <a:p>
            <a:pPr lvl="1">
              <a:lnSpc>
                <a:spcPct val="107000"/>
              </a:lnSpc>
              <a:spcAft>
                <a:spcPts val="800"/>
              </a:spcAft>
              <a:buFont typeface="Courier New" panose="02070309020205020404" pitchFamily="49" charset="0"/>
              <a:buChar char="o"/>
            </a:pPr>
            <a:r>
              <a:rPr lang="en-US" sz="1600" dirty="0">
                <a:solidFill>
                  <a:srgbClr val="034EA2"/>
                </a:solidFill>
                <a:latin typeface="Arial"/>
                <a:cs typeface="Arial"/>
              </a:rPr>
              <a:t>A wealth of </a:t>
            </a:r>
            <a:r>
              <a:rPr lang="en-US" sz="1600" dirty="0">
                <a:solidFill>
                  <a:srgbClr val="034EA2"/>
                </a:solidFill>
                <a:latin typeface="Arial"/>
                <a:cs typeface="Arial"/>
                <a:hlinkClick r:id="rId4">
                  <a:extLst>
                    <a:ext uri="{A12FA001-AC4F-418D-AE19-62706E023703}">
                      <ahyp:hlinkClr xmlns:ahyp="http://schemas.microsoft.com/office/drawing/2018/hyperlinkcolor" val="tx"/>
                    </a:ext>
                  </a:extLst>
                </a:hlinkClick>
              </a:rPr>
              <a:t>resources</a:t>
            </a:r>
            <a:r>
              <a:rPr lang="en-US" sz="1600" dirty="0">
                <a:solidFill>
                  <a:srgbClr val="034EA2"/>
                </a:solidFill>
                <a:latin typeface="Arial"/>
                <a:cs typeface="Arial"/>
              </a:rPr>
              <a:t>, such as guidelines, brochures, contract templates</a:t>
            </a:r>
            <a:endParaRPr lang="el-GR" sz="1600" dirty="0">
              <a:solidFill>
                <a:srgbClr val="034EA2"/>
              </a:solidFill>
              <a:latin typeface="Arial"/>
              <a:cs typeface="Arial"/>
            </a:endParaRPr>
          </a:p>
          <a:p>
            <a:pPr lvl="1">
              <a:lnSpc>
                <a:spcPct val="107000"/>
              </a:lnSpc>
              <a:spcAft>
                <a:spcPts val="800"/>
              </a:spcAft>
              <a:buFont typeface="Courier New" panose="02070309020205020404" pitchFamily="49" charset="0"/>
              <a:buChar char="o"/>
            </a:pPr>
            <a:r>
              <a:rPr lang="en-US" sz="1600" dirty="0">
                <a:solidFill>
                  <a:srgbClr val="034EA2"/>
                </a:solidFill>
                <a:latin typeface="Arial"/>
                <a:cs typeface="Arial"/>
              </a:rPr>
              <a:t>EU funded projects &amp; other initiatives on public procurement</a:t>
            </a:r>
          </a:p>
          <a:p>
            <a:pPr lvl="1">
              <a:lnSpc>
                <a:spcPct val="107000"/>
              </a:lnSpc>
              <a:spcAft>
                <a:spcPts val="800"/>
              </a:spcAft>
              <a:buClr>
                <a:srgbClr val="104D55"/>
              </a:buClr>
              <a:buFont typeface="Courier New" panose="02070309020205020404" pitchFamily="49" charset="0"/>
              <a:buChar char="o"/>
            </a:pPr>
            <a:r>
              <a:rPr lang="en-US" sz="1600" dirty="0">
                <a:solidFill>
                  <a:srgbClr val="034EA2"/>
                </a:solidFill>
                <a:latin typeface="Arial"/>
                <a:cs typeface="Arial"/>
                <a:hlinkClick r:id="rId5">
                  <a:extLst>
                    <a:ext uri="{A12FA001-AC4F-418D-AE19-62706E023703}">
                      <ahyp:hlinkClr xmlns:ahyp="http://schemas.microsoft.com/office/drawing/2018/hyperlinkcolor" val="tx"/>
                    </a:ext>
                  </a:extLst>
                </a:hlinkClick>
              </a:rPr>
              <a:t>Events</a:t>
            </a:r>
            <a:r>
              <a:rPr lang="en-US" sz="1600" dirty="0">
                <a:solidFill>
                  <a:srgbClr val="034EA2"/>
                </a:solidFill>
                <a:latin typeface="Arial"/>
                <a:cs typeface="Arial"/>
              </a:rPr>
              <a:t> aimed at public procurement stakeholders</a:t>
            </a:r>
          </a:p>
          <a:p>
            <a:pPr lvl="1">
              <a:lnSpc>
                <a:spcPct val="107000"/>
              </a:lnSpc>
              <a:spcAft>
                <a:spcPts val="800"/>
              </a:spcAft>
              <a:buFont typeface="Courier New" panose="02070309020205020404" pitchFamily="49" charset="0"/>
              <a:buChar char="o"/>
            </a:pPr>
            <a:r>
              <a:rPr lang="en-US" sz="1600" dirty="0">
                <a:solidFill>
                  <a:srgbClr val="034EA2"/>
                </a:solidFill>
                <a:latin typeface="Arial"/>
                <a:cs typeface="Arial"/>
              </a:rPr>
              <a:t>Webinars and training sessions</a:t>
            </a:r>
          </a:p>
          <a:p>
            <a:pPr lvl="1">
              <a:lnSpc>
                <a:spcPct val="107000"/>
              </a:lnSpc>
              <a:spcAft>
                <a:spcPts val="800"/>
              </a:spcAft>
              <a:buFont typeface="Courier New" panose="02070309020205020404" pitchFamily="49" charset="0"/>
              <a:buChar char="o"/>
            </a:pPr>
            <a:r>
              <a:rPr lang="en-US" sz="1600" dirty="0">
                <a:solidFill>
                  <a:srgbClr val="034EA2"/>
                </a:solidFill>
                <a:latin typeface="Arial"/>
                <a:cs typeface="Arial"/>
              </a:rPr>
              <a:t>Public and private discussions on the topics of your interest</a:t>
            </a:r>
          </a:p>
          <a:p>
            <a:pPr marL="0" indent="0">
              <a:buNone/>
            </a:pPr>
            <a:endParaRPr lang="en-GR" sz="1800" dirty="0">
              <a:solidFill>
                <a:srgbClr val="104D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13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6992EA-5DA8-FEFF-BC8F-02F36BF86BD4}"/>
              </a:ext>
            </a:extLst>
          </p:cNvPr>
          <p:cNvSpPr txBox="1">
            <a:spLocks/>
          </p:cNvSpPr>
          <p:nvPr/>
        </p:nvSpPr>
        <p:spPr bwMode="auto">
          <a:xfrm>
            <a:off x="1553045" y="901119"/>
            <a:ext cx="9344341"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0"/>
              </a:spcAft>
              <a:defRPr sz="3800" b="0">
                <a:solidFill>
                  <a:schemeClr val="tx1">
                    <a:lumMod val="85000"/>
                    <a:lumOff val="15000"/>
                  </a:schemeClr>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0" cap="none" spc="0" normalizeH="0" baseline="0" noProof="0" dirty="0">
                <a:ln>
                  <a:noFill/>
                </a:ln>
                <a:solidFill>
                  <a:srgbClr val="3CC4C7"/>
                </a:solidFill>
                <a:effectLst/>
                <a:uLnTx/>
                <a:uFillTx/>
                <a:latin typeface="Arial" panose="020B0604020202020204" pitchFamily="34" charset="0"/>
                <a:ea typeface="+mj-ea"/>
                <a:cs typeface="Arial" panose="020B0604020202020204" pitchFamily="34" charset="0"/>
              </a:rPr>
              <a:t>European Innovation Procurement Award </a:t>
            </a:r>
          </a:p>
        </p:txBody>
      </p:sp>
      <p:sp>
        <p:nvSpPr>
          <p:cNvPr id="15" name="Content Placeholder 2">
            <a:extLst>
              <a:ext uri="{FF2B5EF4-FFF2-40B4-BE49-F238E27FC236}">
                <a16:creationId xmlns:a16="http://schemas.microsoft.com/office/drawing/2014/main" id="{93365130-804A-5ADF-3F93-71624FBA3364}"/>
              </a:ext>
            </a:extLst>
          </p:cNvPr>
          <p:cNvSpPr>
            <a:spLocks noGrp="1"/>
          </p:cNvSpPr>
          <p:nvPr>
            <p:ph idx="1"/>
          </p:nvPr>
        </p:nvSpPr>
        <p:spPr>
          <a:xfrm>
            <a:off x="1553045" y="1669190"/>
            <a:ext cx="9085911" cy="3947840"/>
          </a:xfrm>
        </p:spPr>
        <p:txBody>
          <a:bodyPr>
            <a:normAutofit/>
          </a:bodyPr>
          <a:lstStyle/>
          <a:p>
            <a:pPr marL="0" indent="0">
              <a:lnSpc>
                <a:spcPct val="107000"/>
              </a:lnSpc>
              <a:spcAft>
                <a:spcPts val="800"/>
              </a:spcAft>
              <a:buNone/>
            </a:pPr>
            <a:r>
              <a:rPr lang="en-US" sz="1400" b="1" kern="0" dirty="0">
                <a:solidFill>
                  <a:srgbClr val="3CC4C7"/>
                </a:solidFill>
                <a:latin typeface="Arial" panose="020B0604020202020204" pitchFamily="34" charset="0"/>
                <a:ea typeface="+mj-ea"/>
                <a:cs typeface="Arial" panose="020B0604020202020204" pitchFamily="34" charset="0"/>
              </a:rPr>
              <a:t>20/5/2024</a:t>
            </a:r>
          </a:p>
          <a:p>
            <a:pPr marL="0" indent="0">
              <a:lnSpc>
                <a:spcPct val="107000"/>
              </a:lnSpc>
              <a:spcAft>
                <a:spcPts val="800"/>
              </a:spcAft>
              <a:buNone/>
            </a:pPr>
            <a:r>
              <a:rPr lang="en-US" sz="1600" dirty="0">
                <a:solidFill>
                  <a:srgbClr val="034EA2"/>
                </a:solidFill>
                <a:latin typeface="Arial"/>
                <a:cs typeface="Arial"/>
              </a:rPr>
              <a:t>In the category of </a:t>
            </a:r>
            <a:r>
              <a:rPr lang="en-US" sz="1600" b="1" dirty="0">
                <a:solidFill>
                  <a:srgbClr val="034EA2"/>
                </a:solidFill>
                <a:latin typeface="Arial"/>
                <a:cs typeface="Arial"/>
              </a:rPr>
              <a:t>'Facing societal challenges: green energy transition'</a:t>
            </a:r>
            <a:r>
              <a:rPr lang="en-US" sz="1600" dirty="0">
                <a:solidFill>
                  <a:srgbClr val="034EA2"/>
                </a:solidFill>
                <a:latin typeface="Arial"/>
                <a:cs typeface="Arial"/>
              </a:rPr>
              <a:t>, the winner is:</a:t>
            </a:r>
          </a:p>
          <a:p>
            <a:pPr marL="0" indent="0">
              <a:lnSpc>
                <a:spcPct val="107000"/>
              </a:lnSpc>
              <a:spcAft>
                <a:spcPts val="800"/>
              </a:spcAft>
              <a:buNone/>
            </a:pPr>
            <a:r>
              <a:rPr lang="en-US" sz="1600" dirty="0">
                <a:solidFill>
                  <a:srgbClr val="034EA2"/>
                </a:solidFill>
                <a:latin typeface="Arial"/>
                <a:cs typeface="Arial"/>
              </a:rPr>
              <a:t>                                </a:t>
            </a:r>
          </a:p>
          <a:p>
            <a:pPr marL="0" indent="0" algn="ctr">
              <a:lnSpc>
                <a:spcPct val="107000"/>
              </a:lnSpc>
              <a:spcAft>
                <a:spcPts val="800"/>
              </a:spcAft>
              <a:buNone/>
            </a:pPr>
            <a:r>
              <a:rPr lang="en-US" sz="1600" dirty="0">
                <a:solidFill>
                  <a:srgbClr val="034EA2"/>
                </a:solidFill>
                <a:latin typeface="Arial"/>
                <a:cs typeface="Arial"/>
              </a:rPr>
              <a:t>          'REGEN3TIQ', submitted by Beam Cube (BEAM³) from France</a:t>
            </a:r>
          </a:p>
          <a:p>
            <a:pPr marL="0" indent="0">
              <a:lnSpc>
                <a:spcPct val="107000"/>
              </a:lnSpc>
              <a:spcAft>
                <a:spcPts val="800"/>
              </a:spcAft>
              <a:buNone/>
            </a:pPr>
            <a:r>
              <a:rPr lang="en-US" sz="1600" dirty="0">
                <a:solidFill>
                  <a:srgbClr val="034EA2"/>
                </a:solidFill>
                <a:latin typeface="Arial"/>
                <a:cs typeface="Arial"/>
              </a:rPr>
              <a:t>                                                   </a:t>
            </a:r>
            <a:r>
              <a:rPr lang="en-US" sz="1600" b="1" dirty="0">
                <a:solidFill>
                  <a:srgbClr val="034EA2"/>
                </a:solidFill>
                <a:latin typeface="Arial"/>
                <a:cs typeface="Arial"/>
              </a:rPr>
              <a:t>thanks to design and built with BIM </a:t>
            </a:r>
          </a:p>
          <a:p>
            <a:pPr marL="0" indent="0">
              <a:lnSpc>
                <a:spcPct val="107000"/>
              </a:lnSpc>
              <a:spcAft>
                <a:spcPts val="800"/>
              </a:spcAft>
              <a:buNone/>
            </a:pPr>
            <a:endParaRPr lang="en-US" sz="1600" dirty="0">
              <a:solidFill>
                <a:srgbClr val="034EA2"/>
              </a:solidFill>
              <a:latin typeface="Arial"/>
              <a:cs typeface="Arial"/>
            </a:endParaRPr>
          </a:p>
        </p:txBody>
      </p:sp>
      <p:pic>
        <p:nvPicPr>
          <p:cNvPr id="3" name="Picture 2">
            <a:extLst>
              <a:ext uri="{FF2B5EF4-FFF2-40B4-BE49-F238E27FC236}">
                <a16:creationId xmlns:a16="http://schemas.microsoft.com/office/drawing/2014/main" id="{C57A624F-4A89-4829-FF4E-DC35F9FCF07B}"/>
              </a:ext>
            </a:extLst>
          </p:cNvPr>
          <p:cNvPicPr>
            <a:picLocks noChangeAspect="1"/>
          </p:cNvPicPr>
          <p:nvPr/>
        </p:nvPicPr>
        <p:blipFill rotWithShape="1">
          <a:blip r:embed="rId4"/>
          <a:srcRect l="37421" t="33475" r="48617" b="41844"/>
          <a:stretch/>
        </p:blipFill>
        <p:spPr>
          <a:xfrm>
            <a:off x="1647312" y="2749310"/>
            <a:ext cx="1702341" cy="1692612"/>
          </a:xfrm>
          <a:prstGeom prst="rect">
            <a:avLst/>
          </a:prstGeom>
        </p:spPr>
      </p:pic>
      <p:sp>
        <p:nvSpPr>
          <p:cNvPr id="6" name="TextBox 5">
            <a:extLst>
              <a:ext uri="{FF2B5EF4-FFF2-40B4-BE49-F238E27FC236}">
                <a16:creationId xmlns:a16="http://schemas.microsoft.com/office/drawing/2014/main" id="{5362AC64-2FF4-D3C4-154C-C4AFAEF940C9}"/>
              </a:ext>
            </a:extLst>
          </p:cNvPr>
          <p:cNvSpPr txBox="1"/>
          <p:nvPr/>
        </p:nvSpPr>
        <p:spPr>
          <a:xfrm>
            <a:off x="1562469" y="4121535"/>
            <a:ext cx="9085910" cy="1569660"/>
          </a:xfrm>
          <a:prstGeom prst="rect">
            <a:avLst/>
          </a:prstGeom>
          <a:noFill/>
        </p:spPr>
        <p:txBody>
          <a:bodyPr wrap="square">
            <a:spAutoFit/>
          </a:bodyPr>
          <a:lstStyle/>
          <a:p>
            <a:endParaRPr lang="en-US" sz="1600" dirty="0">
              <a:solidFill>
                <a:srgbClr val="034EA2"/>
              </a:solidFill>
              <a:latin typeface="Arial"/>
              <a:cs typeface="Arial"/>
            </a:endParaRPr>
          </a:p>
          <a:p>
            <a:endParaRPr lang="en-US" sz="1600" dirty="0">
              <a:solidFill>
                <a:srgbClr val="034EA2"/>
              </a:solidFill>
              <a:latin typeface="Arial"/>
              <a:cs typeface="Arial"/>
            </a:endParaRPr>
          </a:p>
          <a:p>
            <a:r>
              <a:rPr lang="en-US" sz="1600" b="1" dirty="0">
                <a:solidFill>
                  <a:srgbClr val="034EA2"/>
                </a:solidFill>
                <a:latin typeface="Arial"/>
                <a:cs typeface="Arial"/>
              </a:rPr>
              <a:t>Innovative digital twin solution reducing:</a:t>
            </a:r>
          </a:p>
          <a:p>
            <a:pPr marL="342900" indent="-342900">
              <a:buFont typeface="+mj-lt"/>
              <a:buAutoNum type="arabicPeriod"/>
            </a:pPr>
            <a:r>
              <a:rPr lang="en-US" sz="1600" dirty="0">
                <a:solidFill>
                  <a:srgbClr val="034EA2"/>
                </a:solidFill>
                <a:latin typeface="Arial"/>
                <a:cs typeface="Arial"/>
              </a:rPr>
              <a:t>the energy consumption </a:t>
            </a:r>
          </a:p>
          <a:p>
            <a:pPr marL="342900" indent="-342900">
              <a:buFont typeface="+mj-lt"/>
              <a:buAutoNum type="arabicPeriod"/>
            </a:pPr>
            <a:r>
              <a:rPr lang="en-US" sz="1600" dirty="0">
                <a:solidFill>
                  <a:srgbClr val="034EA2"/>
                </a:solidFill>
                <a:latin typeface="Arial"/>
                <a:cs typeface="Arial"/>
              </a:rPr>
              <a:t>the entire lifecycle ecological footprint of public infrastructure and construction works,  purchasing, maintenance and management cycle linked to those type of works.</a:t>
            </a:r>
          </a:p>
        </p:txBody>
      </p:sp>
      <p:sp>
        <p:nvSpPr>
          <p:cNvPr id="5" name="TextBox 4">
            <a:extLst>
              <a:ext uri="{FF2B5EF4-FFF2-40B4-BE49-F238E27FC236}">
                <a16:creationId xmlns:a16="http://schemas.microsoft.com/office/drawing/2014/main" id="{04860785-F864-0BC5-E6A5-7BBAE3CA2816}"/>
              </a:ext>
            </a:extLst>
          </p:cNvPr>
          <p:cNvSpPr txBox="1"/>
          <p:nvPr/>
        </p:nvSpPr>
        <p:spPr>
          <a:xfrm>
            <a:off x="633953" y="5646900"/>
            <a:ext cx="11576901" cy="307777"/>
          </a:xfrm>
          <a:prstGeom prst="rect">
            <a:avLst/>
          </a:prstGeom>
          <a:noFill/>
        </p:spPr>
        <p:txBody>
          <a:bodyPr wrap="square">
            <a:spAutoFit/>
          </a:bodyPr>
          <a:lstStyle/>
          <a:p>
            <a:pPr marL="914400" marR="0">
              <a:spcBef>
                <a:spcPts val="0"/>
              </a:spcBef>
              <a:spcAft>
                <a:spcPts val="0"/>
              </a:spcAft>
            </a:pPr>
            <a:r>
              <a:rPr lang="en-GB" sz="1400" u="sng" dirty="0">
                <a:solidFill>
                  <a:srgbClr val="0563C1"/>
                </a:solidFill>
                <a:effectLst/>
                <a:latin typeface="Calibri" panose="020F0502020204030204" pitchFamily="34" charset="0"/>
                <a:ea typeface="Aptos" panose="020B0004020202020204" pitchFamily="34" charset="0"/>
                <a:hlinkClick r:id="rId5"/>
              </a:rPr>
              <a:t>https://eic.ec.europa.eu/news/european-innovation-procurement-awards-winners-announced-belgian-presidency-conference-2024-03-20_en</a:t>
            </a:r>
            <a:endParaRPr lang="en-US" sz="1400"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278208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A3DF62C-5953-A52E-AADC-67FF680E9368}"/>
              </a:ext>
            </a:extLst>
          </p:cNvPr>
          <p:cNvSpPr txBox="1">
            <a:spLocks/>
          </p:cNvSpPr>
          <p:nvPr/>
        </p:nvSpPr>
        <p:spPr>
          <a:xfrm>
            <a:off x="1212912" y="1291472"/>
            <a:ext cx="9288545" cy="3111955"/>
          </a:xfrm>
          <a:prstGeom prst="roundRect">
            <a:avLst>
              <a:gd name="adj" fmla="val 19173"/>
            </a:avLst>
          </a:prstGeom>
          <a:solidFill>
            <a:schemeClr val="bg1">
              <a:alpha val="84000"/>
            </a:schemeClr>
          </a:solidFill>
          <a:ln>
            <a:noFill/>
          </a:ln>
          <a:effectLst>
            <a:glow rad="139700">
              <a:srgbClr val="9CC563">
                <a:alpha val="30000"/>
              </a:srgbClr>
            </a:glow>
          </a:effectLst>
        </p:spPr>
        <p:txBody>
          <a:bodyPr vert="horz" wrap="square" lIns="288000" tIns="144000" rIns="144000" bIns="21600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70C0"/>
                </a:solidFill>
                <a:effectLst/>
                <a:uLnTx/>
                <a:uFillTx/>
                <a:latin typeface="Arial"/>
                <a:ea typeface="+mn-ea"/>
                <a:cs typeface="Arial"/>
              </a:rPr>
              <a:t>Thank you!</a:t>
            </a:r>
          </a:p>
          <a:p>
            <a:pPr marL="0" indent="0" algn="ctr">
              <a:lnSpc>
                <a:spcPct val="100000"/>
              </a:lnSpc>
              <a:spcBef>
                <a:spcPts val="0"/>
              </a:spcBef>
              <a:buNone/>
              <a:defRPr/>
            </a:pPr>
            <a:r>
              <a:rPr lang="en-US" sz="2400" dirty="0">
                <a:solidFill>
                  <a:srgbClr val="0070C0"/>
                </a:solidFill>
                <a:latin typeface="Arial"/>
                <a:cs typeface="Arial"/>
              </a:rPr>
              <a:t>"BIM and Public Procurement" Community of Practice</a:t>
            </a:r>
          </a:p>
          <a:p>
            <a:pPr marL="0" indent="0" algn="ctr">
              <a:lnSpc>
                <a:spcPct val="100000"/>
              </a:lnSpc>
              <a:spcBef>
                <a:spcPts val="0"/>
              </a:spcBef>
              <a:buNone/>
              <a:defRPr/>
            </a:pPr>
            <a:r>
              <a:rPr lang="en-US" sz="2400" dirty="0">
                <a:solidFill>
                  <a:srgbClr val="0070C0"/>
                </a:solidFill>
                <a:ea typeface="+mn-lt"/>
                <a:cs typeface="+mn-lt"/>
                <a:hlinkClick r:id="rId3"/>
              </a:rPr>
              <a:t>BIM and Public Procurement | Public Buyers Community (europa.eu)</a:t>
            </a:r>
            <a:endParaRPr lang="en-US" dirty="0"/>
          </a:p>
        </p:txBody>
      </p:sp>
    </p:spTree>
    <p:extLst>
      <p:ext uri="{BB962C8B-B14F-4D97-AF65-F5344CB8AC3E}">
        <p14:creationId xmlns:p14="http://schemas.microsoft.com/office/powerpoint/2010/main" val="3612633531"/>
      </p:ext>
    </p:extLst>
  </p:cSld>
  <p:clrMapOvr>
    <a:masterClrMapping/>
  </p:clrMapOvr>
</p:sld>
</file>

<file path=ppt/theme/theme1.xml><?xml version="1.0" encoding="utf-8"?>
<a:theme xmlns:a="http://schemas.openxmlformats.org/drawingml/2006/main" name="DPB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BC" id="{FEB3586E-87E3-D249-8001-6B7806D9E4A3}" vid="{BFD3B350-3FE0-1342-BFAF-7226FF6D8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585</Words>
  <Application>Microsoft Office PowerPoint</Application>
  <PresentationFormat>Widescreen</PresentationFormat>
  <Paragraphs>93</Paragraphs>
  <Slides>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Calibri Light</vt:lpstr>
      <vt:lpstr>Courier New</vt:lpstr>
      <vt:lpstr>Wingdings</vt:lpstr>
      <vt:lpstr>DPBC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Dear participants, Welcome to the webinar session on the  Introduction to Building Information Modelling (BIM)  in procurement procedures.  Please be patient, the webinar will start at  10:30 (CET).</dc:title>
  <dc:creator>FOTA Dafne</dc:creator>
  <cp:lastModifiedBy>Editor</cp:lastModifiedBy>
  <cp:revision>6</cp:revision>
  <dcterms:created xsi:type="dcterms:W3CDTF">2024-05-14T09:40:34Z</dcterms:created>
  <dcterms:modified xsi:type="dcterms:W3CDTF">2024-06-10T07:10:42Z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2024-05-16T09:49:08Z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7c79ea64-b386-4db7-932b-46065c828fb7</vt:lpwstr>
  </property>
  <property fmtid="{D5CDD505-2E9C-101B-9397-08002B2CF9AE}" pid="8" name="MSIP_Label_6bd9ddd1-4d20-43f6-abfa-fc3c07406f94_ContentBits">
    <vt:lpwstr>0</vt:lpwstr>
  </property>
</Properties>
</file>